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6" r:id="rId4"/>
  </p:sldMasterIdLst>
  <p:notesMasterIdLst>
    <p:notesMasterId r:id="rId12"/>
  </p:notesMasterIdLst>
  <p:sldIdLst>
    <p:sldId id="259" r:id="rId5"/>
    <p:sldId id="261" r:id="rId6"/>
    <p:sldId id="262" r:id="rId7"/>
    <p:sldId id="256" r:id="rId8"/>
    <p:sldId id="260" r:id="rId9"/>
    <p:sldId id="263" r:id="rId10"/>
    <p:sldId id="264" r:id="rId11"/>
  </p:sldIdLst>
  <p:sldSz cx="9144000" cy="6858000" type="screen4x3"/>
  <p:notesSz cx="6858000" cy="9144000"/>
  <p:defaultTextStyle>
    <a:defPPr>
      <a:defRPr lang="en-GB"/>
    </a:defPPr>
    <a:lvl1pPr algn="l" rtl="0" eaLnBrk="0" fontAlgn="base" hangingPunct="0">
      <a:spcBef>
        <a:spcPct val="0"/>
      </a:spcBef>
      <a:spcAft>
        <a:spcPct val="0"/>
      </a:spcAft>
      <a:defRPr sz="4800" kern="1200">
        <a:solidFill>
          <a:schemeClr val="tx1"/>
        </a:solidFill>
        <a:latin typeface="Comic Sans MS" panose="030F0702030302020204" pitchFamily="66" charset="0"/>
        <a:ea typeface="+mn-ea"/>
        <a:cs typeface="+mn-cs"/>
      </a:defRPr>
    </a:lvl1pPr>
    <a:lvl2pPr marL="457200" algn="l" rtl="0" eaLnBrk="0" fontAlgn="base" hangingPunct="0">
      <a:spcBef>
        <a:spcPct val="0"/>
      </a:spcBef>
      <a:spcAft>
        <a:spcPct val="0"/>
      </a:spcAft>
      <a:defRPr sz="4800" kern="1200">
        <a:solidFill>
          <a:schemeClr val="tx1"/>
        </a:solidFill>
        <a:latin typeface="Comic Sans MS" panose="030F0702030302020204" pitchFamily="66" charset="0"/>
        <a:ea typeface="+mn-ea"/>
        <a:cs typeface="+mn-cs"/>
      </a:defRPr>
    </a:lvl2pPr>
    <a:lvl3pPr marL="914400" algn="l" rtl="0" eaLnBrk="0" fontAlgn="base" hangingPunct="0">
      <a:spcBef>
        <a:spcPct val="0"/>
      </a:spcBef>
      <a:spcAft>
        <a:spcPct val="0"/>
      </a:spcAft>
      <a:defRPr sz="4800" kern="1200">
        <a:solidFill>
          <a:schemeClr val="tx1"/>
        </a:solidFill>
        <a:latin typeface="Comic Sans MS" panose="030F0702030302020204" pitchFamily="66" charset="0"/>
        <a:ea typeface="+mn-ea"/>
        <a:cs typeface="+mn-cs"/>
      </a:defRPr>
    </a:lvl3pPr>
    <a:lvl4pPr marL="1371600" algn="l" rtl="0" eaLnBrk="0" fontAlgn="base" hangingPunct="0">
      <a:spcBef>
        <a:spcPct val="0"/>
      </a:spcBef>
      <a:spcAft>
        <a:spcPct val="0"/>
      </a:spcAft>
      <a:defRPr sz="4800" kern="1200">
        <a:solidFill>
          <a:schemeClr val="tx1"/>
        </a:solidFill>
        <a:latin typeface="Comic Sans MS" panose="030F0702030302020204" pitchFamily="66" charset="0"/>
        <a:ea typeface="+mn-ea"/>
        <a:cs typeface="+mn-cs"/>
      </a:defRPr>
    </a:lvl4pPr>
    <a:lvl5pPr marL="1828800" algn="l" rtl="0" eaLnBrk="0" fontAlgn="base" hangingPunct="0">
      <a:spcBef>
        <a:spcPct val="0"/>
      </a:spcBef>
      <a:spcAft>
        <a:spcPct val="0"/>
      </a:spcAft>
      <a:defRPr sz="4800" kern="1200">
        <a:solidFill>
          <a:schemeClr val="tx1"/>
        </a:solidFill>
        <a:latin typeface="Comic Sans MS" panose="030F0702030302020204" pitchFamily="66" charset="0"/>
        <a:ea typeface="+mn-ea"/>
        <a:cs typeface="+mn-cs"/>
      </a:defRPr>
    </a:lvl5pPr>
    <a:lvl6pPr marL="2286000" algn="l" defTabSz="914400" rtl="0" eaLnBrk="1" latinLnBrk="0" hangingPunct="1">
      <a:defRPr sz="4800" kern="1200">
        <a:solidFill>
          <a:schemeClr val="tx1"/>
        </a:solidFill>
        <a:latin typeface="Comic Sans MS" panose="030F0702030302020204" pitchFamily="66" charset="0"/>
        <a:ea typeface="+mn-ea"/>
        <a:cs typeface="+mn-cs"/>
      </a:defRPr>
    </a:lvl6pPr>
    <a:lvl7pPr marL="2743200" algn="l" defTabSz="914400" rtl="0" eaLnBrk="1" latinLnBrk="0" hangingPunct="1">
      <a:defRPr sz="4800" kern="1200">
        <a:solidFill>
          <a:schemeClr val="tx1"/>
        </a:solidFill>
        <a:latin typeface="Comic Sans MS" panose="030F0702030302020204" pitchFamily="66" charset="0"/>
        <a:ea typeface="+mn-ea"/>
        <a:cs typeface="+mn-cs"/>
      </a:defRPr>
    </a:lvl7pPr>
    <a:lvl8pPr marL="3200400" algn="l" defTabSz="914400" rtl="0" eaLnBrk="1" latinLnBrk="0" hangingPunct="1">
      <a:defRPr sz="4800" kern="1200">
        <a:solidFill>
          <a:schemeClr val="tx1"/>
        </a:solidFill>
        <a:latin typeface="Comic Sans MS" panose="030F0702030302020204" pitchFamily="66" charset="0"/>
        <a:ea typeface="+mn-ea"/>
        <a:cs typeface="+mn-cs"/>
      </a:defRPr>
    </a:lvl8pPr>
    <a:lvl9pPr marL="3657600" algn="l" defTabSz="914400" rtl="0" eaLnBrk="1" latinLnBrk="0" hangingPunct="1">
      <a:defRPr sz="4800" kern="1200">
        <a:solidFill>
          <a:schemeClr val="tx1"/>
        </a:solidFill>
        <a:latin typeface="Comic Sans MS" panose="030F0702030302020204" pitchFamily="66"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5" d="100"/>
          <a:sy n="65" d="100"/>
        </p:scale>
        <p:origin x="1320" y="4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presProps" Target="presProp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theme" Target="theme/theme1.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5526149-32A6-4CC9-8D2E-D513AC250C6A}" type="datetimeFigureOut">
              <a:rPr lang="en-GB" smtClean="0"/>
              <a:t>28/03/2021</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B2686A4-5953-4B1D-868C-A6E172EE9D04}" type="slidenum">
              <a:rPr lang="en-GB" smtClean="0"/>
              <a:t>‹#›</a:t>
            </a:fld>
            <a:endParaRPr lang="en-GB"/>
          </a:p>
        </p:txBody>
      </p:sp>
    </p:spTree>
    <p:extLst>
      <p:ext uri="{BB962C8B-B14F-4D97-AF65-F5344CB8AC3E}">
        <p14:creationId xmlns:p14="http://schemas.microsoft.com/office/powerpoint/2010/main" val="64107567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cxnSp>
        <p:nvCxnSpPr>
          <p:cNvPr id="4" name="Straight Connector 3"/>
          <p:cNvCxnSpPr/>
          <p:nvPr/>
        </p:nvCxnSpPr>
        <p:spPr>
          <a:xfrm>
            <a:off x="1463675" y="3549650"/>
            <a:ext cx="2971800" cy="1588"/>
          </a:xfrm>
          <a:prstGeom prst="line">
            <a:avLst/>
          </a:prstGeom>
          <a:ln w="9525" cap="flat" cmpd="sng" algn="ctr">
            <a:solidFill>
              <a:schemeClr val="bg2">
                <a:tint val="20000"/>
              </a:schemeClr>
            </a:solidFill>
            <a:prstDash val="solid"/>
          </a:ln>
          <a:effectLst>
            <a:outerShdw blurRad="31750"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cxnSp>
        <p:nvCxnSpPr>
          <p:cNvPr id="5" name="Straight Connector 4"/>
          <p:cNvCxnSpPr/>
          <p:nvPr/>
        </p:nvCxnSpPr>
        <p:spPr>
          <a:xfrm>
            <a:off x="4708525" y="3549650"/>
            <a:ext cx="2971800" cy="1588"/>
          </a:xfrm>
          <a:prstGeom prst="line">
            <a:avLst/>
          </a:prstGeom>
          <a:ln w="9525" cap="flat" cmpd="sng" algn="ctr">
            <a:solidFill>
              <a:schemeClr val="bg2">
                <a:tint val="20000"/>
              </a:schemeClr>
            </a:solidFill>
            <a:prstDash val="solid"/>
          </a:ln>
          <a:effectLst>
            <a:outerShdw blurRad="31750"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sp>
        <p:nvSpPr>
          <p:cNvPr id="6" name="Oval 5"/>
          <p:cNvSpPr/>
          <p:nvPr/>
        </p:nvSpPr>
        <p:spPr>
          <a:xfrm>
            <a:off x="4540250" y="3525838"/>
            <a:ext cx="46038" cy="46037"/>
          </a:xfrm>
          <a:prstGeom prst="ellipse">
            <a:avLst/>
          </a:prstGeom>
          <a:effectLst>
            <a:outerShdw blurRad="31750" dir="2700000" algn="tl" rotWithShape="0">
              <a:srgbClr val="000000">
                <a:alpha val="55000"/>
              </a:srgbClr>
            </a:outerShdw>
          </a:effectLst>
        </p:spPr>
        <p:style>
          <a:lnRef idx="2">
            <a:schemeClr val="accent2"/>
          </a:lnRef>
          <a:fillRef idx="1">
            <a:schemeClr val="accent2"/>
          </a:fillRef>
          <a:effectRef idx="0">
            <a:schemeClr val="accent2"/>
          </a:effectRef>
          <a:fontRef idx="minor">
            <a:schemeClr val="lt1"/>
          </a:fontRef>
        </p:style>
        <p:txBody>
          <a:bodyPr anchor="ctr"/>
          <a:lstStyle/>
          <a:p>
            <a:pPr algn="ctr" eaLnBrk="1" hangingPunct="1">
              <a:defRPr/>
            </a:pPr>
            <a:endParaRPr lang="en-US"/>
          </a:p>
        </p:txBody>
      </p:sp>
      <p:sp>
        <p:nvSpPr>
          <p:cNvPr id="9" name="Subtitle 8"/>
          <p:cNvSpPr>
            <a:spLocks noGrp="1"/>
          </p:cNvSpPr>
          <p:nvPr>
            <p:ph type="subTitle" idx="1"/>
          </p:nvPr>
        </p:nvSpPr>
        <p:spPr>
          <a:xfrm>
            <a:off x="457200" y="3699804"/>
            <a:ext cx="8305800" cy="1143000"/>
          </a:xfrm>
        </p:spPr>
        <p:txBody>
          <a:bodyPr>
            <a:noAutofit/>
          </a:bodyPr>
          <a:lstStyle>
            <a:lvl1pPr marL="0" indent="0" algn="ctr">
              <a:buNone/>
              <a:defRPr sz="2200" spc="10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en-US" smtClean="0"/>
              <a:t>Click to edit Master subtitle style</a:t>
            </a:r>
            <a:endParaRPr lang="en-US"/>
          </a:p>
        </p:txBody>
      </p:sp>
      <p:sp>
        <p:nvSpPr>
          <p:cNvPr id="28" name="Title 27"/>
          <p:cNvSpPr>
            <a:spLocks noGrp="1"/>
          </p:cNvSpPr>
          <p:nvPr>
            <p:ph type="ctrTitle"/>
          </p:nvPr>
        </p:nvSpPr>
        <p:spPr>
          <a:xfrm>
            <a:off x="457200" y="1433732"/>
            <a:ext cx="8305800" cy="1981200"/>
          </a:xfrm>
          <a:ln w="6350" cap="rnd">
            <a:noFill/>
          </a:ln>
        </p:spPr>
        <p:txBody>
          <a:bodyPr>
            <a:noAutofit/>
          </a:bodyPr>
          <a:lstStyle>
            <a:lvl1pPr algn="ctr">
              <a:defRPr lang="en-US" sz="4800" b="0" dirty="0">
                <a:ln w="3200">
                  <a:solidFill>
                    <a:schemeClr val="bg2">
                      <a:shade val="75000"/>
                      <a:alpha val="25000"/>
                    </a:schemeClr>
                  </a:solidFill>
                  <a:prstDash val="solid"/>
                  <a:round/>
                </a:ln>
                <a:solidFill>
                  <a:srgbClr val="F9F9F9"/>
                </a:solidFill>
                <a:effectLst>
                  <a:innerShdw blurRad="50800" dist="25400" dir="13500000">
                    <a:srgbClr val="000000">
                      <a:alpha val="70000"/>
                    </a:srgbClr>
                  </a:innerShdw>
                </a:effectLst>
              </a:defRPr>
            </a:lvl1pPr>
          </a:lstStyle>
          <a:p>
            <a:r>
              <a:rPr lang="en-US" smtClean="0"/>
              <a:t>Click to edit Master title style</a:t>
            </a:r>
            <a:endParaRPr lang="en-US"/>
          </a:p>
        </p:txBody>
      </p:sp>
      <p:sp>
        <p:nvSpPr>
          <p:cNvPr id="7" name="Date Placeholder 14"/>
          <p:cNvSpPr>
            <a:spLocks noGrp="1"/>
          </p:cNvSpPr>
          <p:nvPr>
            <p:ph type="dt" sz="half" idx="10"/>
          </p:nvPr>
        </p:nvSpPr>
        <p:spPr/>
        <p:txBody>
          <a:bodyPr/>
          <a:lstStyle>
            <a:lvl1pPr>
              <a:defRPr/>
            </a:lvl1pPr>
          </a:lstStyle>
          <a:p>
            <a:pPr>
              <a:defRPr/>
            </a:pPr>
            <a:endParaRPr lang="en-GB"/>
          </a:p>
        </p:txBody>
      </p:sp>
      <p:sp>
        <p:nvSpPr>
          <p:cNvPr id="8" name="Slide Number Placeholder 15"/>
          <p:cNvSpPr>
            <a:spLocks noGrp="1"/>
          </p:cNvSpPr>
          <p:nvPr>
            <p:ph type="sldNum" sz="quarter" idx="11"/>
          </p:nvPr>
        </p:nvSpPr>
        <p:spPr/>
        <p:txBody>
          <a:bodyPr/>
          <a:lstStyle>
            <a:lvl1pPr>
              <a:defRPr smtClean="0"/>
            </a:lvl1pPr>
          </a:lstStyle>
          <a:p>
            <a:pPr>
              <a:defRPr/>
            </a:pPr>
            <a:fld id="{69347348-7E31-4553-B3C0-788D5A72CA3A}" type="slidenum">
              <a:rPr lang="en-GB" altLang="en-US"/>
              <a:pPr>
                <a:defRPr/>
              </a:pPr>
              <a:t>‹#›</a:t>
            </a:fld>
            <a:endParaRPr lang="en-GB" altLang="en-US"/>
          </a:p>
        </p:txBody>
      </p:sp>
      <p:sp>
        <p:nvSpPr>
          <p:cNvPr id="10" name="Footer Placeholder 16"/>
          <p:cNvSpPr>
            <a:spLocks noGrp="1"/>
          </p:cNvSpPr>
          <p:nvPr>
            <p:ph type="ftr" sz="quarter" idx="12"/>
          </p:nvPr>
        </p:nvSpPr>
        <p:spPr/>
        <p:txBody>
          <a:bodyPr/>
          <a:lstStyle>
            <a:lvl1pPr>
              <a:defRPr/>
            </a:lvl1pPr>
          </a:lstStyle>
          <a:p>
            <a:pPr>
              <a:defRPr/>
            </a:pPr>
            <a:endParaRPr lang="en-GB"/>
          </a:p>
        </p:txBody>
      </p:sp>
    </p:spTree>
    <p:extLst>
      <p:ext uri="{BB962C8B-B14F-4D97-AF65-F5344CB8AC3E}">
        <p14:creationId xmlns:p14="http://schemas.microsoft.com/office/powerpoint/2010/main" val="9546194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9" name="Content Placeholder 8"/>
          <p:cNvSpPr>
            <a:spLocks noGrp="1"/>
          </p:cNvSpPr>
          <p:nvPr>
            <p:ph idx="1"/>
          </p:nvPr>
        </p:nvSpPr>
        <p:spPr>
          <a:xfrm>
            <a:off x="457200" y="1524000"/>
            <a:ext cx="8229600" cy="4572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7" name="Title 16"/>
          <p:cNvSpPr>
            <a:spLocks noGrp="1"/>
          </p:cNvSpPr>
          <p:nvPr>
            <p:ph type="title"/>
          </p:nvPr>
        </p:nvSpPr>
        <p:spPr/>
        <p:txBody>
          <a:bodyPr rtlCol="0"/>
          <a:lstStyle/>
          <a:p>
            <a:r>
              <a:rPr lang="en-US" smtClean="0"/>
              <a:t>Click to edit Master title style</a:t>
            </a:r>
            <a:endParaRPr lang="en-US"/>
          </a:p>
        </p:txBody>
      </p:sp>
      <p:sp>
        <p:nvSpPr>
          <p:cNvPr id="4" name="Date Placeholder 23"/>
          <p:cNvSpPr>
            <a:spLocks noGrp="1"/>
          </p:cNvSpPr>
          <p:nvPr>
            <p:ph type="dt" sz="half" idx="10"/>
          </p:nvPr>
        </p:nvSpPr>
        <p:spPr/>
        <p:txBody>
          <a:bodyPr/>
          <a:lstStyle>
            <a:lvl1pPr>
              <a:defRPr/>
            </a:lvl1pPr>
          </a:lstStyle>
          <a:p>
            <a:pPr>
              <a:defRPr/>
            </a:pPr>
            <a:endParaRPr lang="en-GB"/>
          </a:p>
        </p:txBody>
      </p:sp>
      <p:sp>
        <p:nvSpPr>
          <p:cNvPr id="5" name="Footer Placeholder 9"/>
          <p:cNvSpPr>
            <a:spLocks noGrp="1"/>
          </p:cNvSpPr>
          <p:nvPr>
            <p:ph type="ftr" sz="quarter" idx="11"/>
          </p:nvPr>
        </p:nvSpPr>
        <p:spPr/>
        <p:txBody>
          <a:bodyPr/>
          <a:lstStyle>
            <a:lvl1pPr>
              <a:defRPr/>
            </a:lvl1pPr>
          </a:lstStyle>
          <a:p>
            <a:pPr>
              <a:defRPr/>
            </a:pPr>
            <a:endParaRPr lang="en-GB"/>
          </a:p>
        </p:txBody>
      </p:sp>
      <p:sp>
        <p:nvSpPr>
          <p:cNvPr id="6" name="Slide Number Placeholder 21"/>
          <p:cNvSpPr>
            <a:spLocks noGrp="1"/>
          </p:cNvSpPr>
          <p:nvPr>
            <p:ph type="sldNum" sz="quarter" idx="12"/>
          </p:nvPr>
        </p:nvSpPr>
        <p:spPr/>
        <p:txBody>
          <a:bodyPr/>
          <a:lstStyle>
            <a:lvl1pPr>
              <a:defRPr/>
            </a:lvl1pPr>
          </a:lstStyle>
          <a:p>
            <a:pPr>
              <a:defRPr/>
            </a:pPr>
            <a:fld id="{A007F320-E3E7-4615-876F-97B906BDF084}" type="slidenum">
              <a:rPr lang="en-GB" altLang="en-US"/>
              <a:pPr>
                <a:defRPr/>
              </a:pPr>
              <a:t>‹#›</a:t>
            </a:fld>
            <a:endParaRPr lang="en-GB" altLang="en-US"/>
          </a:p>
        </p:txBody>
      </p:sp>
    </p:spTree>
    <p:extLst>
      <p:ext uri="{BB962C8B-B14F-4D97-AF65-F5344CB8AC3E}">
        <p14:creationId xmlns:p14="http://schemas.microsoft.com/office/powerpoint/2010/main" val="15436227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cxnSp>
        <p:nvCxnSpPr>
          <p:cNvPr id="4" name="Straight Connector 3"/>
          <p:cNvCxnSpPr/>
          <p:nvPr/>
        </p:nvCxnSpPr>
        <p:spPr>
          <a:xfrm>
            <a:off x="685800" y="4916488"/>
            <a:ext cx="7924800" cy="4762"/>
          </a:xfrm>
          <a:prstGeom prst="line">
            <a:avLst/>
          </a:prstGeom>
          <a:noFill/>
          <a:ln w="9525" cap="flat" cmpd="sng" algn="ctr">
            <a:solidFill>
              <a:srgbClr val="E9E9E8"/>
            </a:solidFill>
            <a:prstDash val="solid"/>
          </a:ln>
          <a:effectLst>
            <a:outerShdw blurRad="31750"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685800" y="3505200"/>
            <a:ext cx="7924800" cy="1371600"/>
          </a:xfrm>
        </p:spPr>
        <p:txBody>
          <a:bodyPr>
            <a:noAutofit/>
          </a:bodyPr>
          <a:lstStyle>
            <a:lvl1pPr algn="l" rtl="0">
              <a:spcBef>
                <a:spcPct val="0"/>
              </a:spcBef>
              <a:buNone/>
              <a:defRPr lang="en-US" sz="4800" b="0" dirty="0">
                <a:ln w="3200">
                  <a:solidFill>
                    <a:schemeClr val="bg2">
                      <a:shade val="25000"/>
                      <a:alpha val="25000"/>
                    </a:schemeClr>
                  </a:solidFill>
                  <a:prstDash val="solid"/>
                  <a:round/>
                </a:ln>
                <a:solidFill>
                  <a:srgbClr val="F9F9F9"/>
                </a:solidFill>
                <a:effectLst>
                  <a:innerShdw blurRad="38100" dist="25400" dir="13500000">
                    <a:prstClr val="black">
                      <a:alpha val="70000"/>
                    </a:prstClr>
                  </a:innerShdw>
                </a:effectLst>
              </a:defRPr>
            </a:lvl1pPr>
          </a:lstStyle>
          <a:p>
            <a:r>
              <a:rPr lang="en-US" smtClean="0"/>
              <a:t>Click to edit Master title style</a:t>
            </a:r>
            <a:endParaRPr lang="en-US"/>
          </a:p>
        </p:txBody>
      </p:sp>
      <p:sp>
        <p:nvSpPr>
          <p:cNvPr id="3" name="Text Placeholder 2"/>
          <p:cNvSpPr>
            <a:spLocks noGrp="1"/>
          </p:cNvSpPr>
          <p:nvPr>
            <p:ph type="body" idx="1"/>
          </p:nvPr>
        </p:nvSpPr>
        <p:spPr>
          <a:xfrm>
            <a:off x="685800" y="4958864"/>
            <a:ext cx="7924800" cy="984736"/>
          </a:xfrm>
        </p:spPr>
        <p:txBody>
          <a:bodyPr/>
          <a:lstStyle>
            <a:lvl1pPr marL="0" indent="0">
              <a:buNone/>
              <a:defRPr sz="2000" spc="100" baseline="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endParaRPr lang="en-GB"/>
          </a:p>
        </p:txBody>
      </p:sp>
      <p:sp>
        <p:nvSpPr>
          <p:cNvPr id="6" name="Footer Placeholder 4"/>
          <p:cNvSpPr>
            <a:spLocks noGrp="1"/>
          </p:cNvSpPr>
          <p:nvPr>
            <p:ph type="ftr" sz="quarter" idx="11"/>
          </p:nvPr>
        </p:nvSpPr>
        <p:spPr/>
        <p:txBody>
          <a:bodyPr/>
          <a:lstStyle>
            <a:lvl1pPr>
              <a:defRPr/>
            </a:lvl1pPr>
          </a:lstStyle>
          <a:p>
            <a:pPr>
              <a:defRPr/>
            </a:pPr>
            <a:endParaRPr lang="en-GB"/>
          </a:p>
        </p:txBody>
      </p:sp>
      <p:sp>
        <p:nvSpPr>
          <p:cNvPr id="7" name="Slide Number Placeholder 5"/>
          <p:cNvSpPr>
            <a:spLocks noGrp="1"/>
          </p:cNvSpPr>
          <p:nvPr>
            <p:ph type="sldNum" sz="quarter" idx="12"/>
          </p:nvPr>
        </p:nvSpPr>
        <p:spPr/>
        <p:txBody>
          <a:bodyPr/>
          <a:lstStyle>
            <a:lvl1pPr>
              <a:defRPr smtClean="0"/>
            </a:lvl1pPr>
          </a:lstStyle>
          <a:p>
            <a:pPr>
              <a:defRPr/>
            </a:pPr>
            <a:fld id="{42827C61-9336-4C08-AC96-E1DD757159B6}" type="slidenum">
              <a:rPr lang="en-GB" altLang="en-US"/>
              <a:pPr>
                <a:defRPr/>
              </a:pPr>
              <a:t>‹#›</a:t>
            </a:fld>
            <a:endParaRPr lang="en-GB" altLang="en-US"/>
          </a:p>
        </p:txBody>
      </p:sp>
    </p:spTree>
    <p:extLst>
      <p:ext uri="{BB962C8B-B14F-4D97-AF65-F5344CB8AC3E}">
        <p14:creationId xmlns:p14="http://schemas.microsoft.com/office/powerpoint/2010/main" val="375522756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11" name="Content Placeholder 10"/>
          <p:cNvSpPr>
            <a:spLocks noGrp="1"/>
          </p:cNvSpPr>
          <p:nvPr>
            <p:ph sz="half" idx="1"/>
          </p:nvPr>
        </p:nvSpPr>
        <p:spPr>
          <a:xfrm>
            <a:off x="457200" y="1524000"/>
            <a:ext cx="4059936" cy="4572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3" name="Content Placeholder 12"/>
          <p:cNvSpPr>
            <a:spLocks noGrp="1"/>
          </p:cNvSpPr>
          <p:nvPr>
            <p:ph sz="half" idx="2"/>
          </p:nvPr>
        </p:nvSpPr>
        <p:spPr>
          <a:xfrm>
            <a:off x="4648200" y="1524000"/>
            <a:ext cx="4059936" cy="4572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23"/>
          <p:cNvSpPr>
            <a:spLocks noGrp="1"/>
          </p:cNvSpPr>
          <p:nvPr>
            <p:ph type="dt" sz="half" idx="10"/>
          </p:nvPr>
        </p:nvSpPr>
        <p:spPr/>
        <p:txBody>
          <a:bodyPr/>
          <a:lstStyle>
            <a:lvl1pPr>
              <a:defRPr/>
            </a:lvl1pPr>
          </a:lstStyle>
          <a:p>
            <a:pPr>
              <a:defRPr/>
            </a:pPr>
            <a:endParaRPr lang="en-GB"/>
          </a:p>
        </p:txBody>
      </p:sp>
      <p:sp>
        <p:nvSpPr>
          <p:cNvPr id="6" name="Footer Placeholder 9"/>
          <p:cNvSpPr>
            <a:spLocks noGrp="1"/>
          </p:cNvSpPr>
          <p:nvPr>
            <p:ph type="ftr" sz="quarter" idx="11"/>
          </p:nvPr>
        </p:nvSpPr>
        <p:spPr/>
        <p:txBody>
          <a:bodyPr/>
          <a:lstStyle>
            <a:lvl1pPr>
              <a:defRPr/>
            </a:lvl1pPr>
          </a:lstStyle>
          <a:p>
            <a:pPr>
              <a:defRPr/>
            </a:pPr>
            <a:endParaRPr lang="en-GB"/>
          </a:p>
        </p:txBody>
      </p:sp>
      <p:sp>
        <p:nvSpPr>
          <p:cNvPr id="7" name="Slide Number Placeholder 21"/>
          <p:cNvSpPr>
            <a:spLocks noGrp="1"/>
          </p:cNvSpPr>
          <p:nvPr>
            <p:ph type="sldNum" sz="quarter" idx="12"/>
          </p:nvPr>
        </p:nvSpPr>
        <p:spPr/>
        <p:txBody>
          <a:bodyPr/>
          <a:lstStyle>
            <a:lvl1pPr>
              <a:defRPr/>
            </a:lvl1pPr>
          </a:lstStyle>
          <a:p>
            <a:pPr>
              <a:defRPr/>
            </a:pPr>
            <a:fld id="{06886A5A-D034-4D52-950E-234C73820613}" type="slidenum">
              <a:rPr lang="en-GB" altLang="en-US"/>
              <a:pPr>
                <a:defRPr/>
              </a:pPr>
              <a:t>‹#›</a:t>
            </a:fld>
            <a:endParaRPr lang="en-GB" altLang="en-US"/>
          </a:p>
        </p:txBody>
      </p:sp>
    </p:spTree>
    <p:extLst>
      <p:ext uri="{BB962C8B-B14F-4D97-AF65-F5344CB8AC3E}">
        <p14:creationId xmlns:p14="http://schemas.microsoft.com/office/powerpoint/2010/main" val="18743799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cxnSp>
        <p:nvCxnSpPr>
          <p:cNvPr id="7" name="Straight Connector 6"/>
          <p:cNvCxnSpPr/>
          <p:nvPr/>
        </p:nvCxnSpPr>
        <p:spPr>
          <a:xfrm>
            <a:off x="563563" y="2179638"/>
            <a:ext cx="3748087" cy="1587"/>
          </a:xfrm>
          <a:prstGeom prst="line">
            <a:avLst/>
          </a:prstGeom>
          <a:noFill/>
          <a:ln w="12700" cap="flat" cmpd="sng" algn="ctr">
            <a:solidFill>
              <a:schemeClr val="bg2">
                <a:tint val="20000"/>
              </a:schemeClr>
            </a:solidFill>
            <a:prstDash val="solid"/>
          </a:ln>
          <a:effectLst>
            <a:outerShdw blurRad="34925"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a:off x="4754563" y="2179638"/>
            <a:ext cx="3749675" cy="1587"/>
          </a:xfrm>
          <a:prstGeom prst="line">
            <a:avLst/>
          </a:prstGeom>
          <a:noFill/>
          <a:ln w="12700" cap="flat" cmpd="sng" algn="ctr">
            <a:solidFill>
              <a:schemeClr val="bg2">
                <a:tint val="20000"/>
              </a:schemeClr>
            </a:solidFill>
            <a:prstDash val="solid"/>
          </a:ln>
          <a:effectLst>
            <a:outerShdw blurRad="34925"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sp>
        <p:nvSpPr>
          <p:cNvPr id="3" name="Text Placeholder 2"/>
          <p:cNvSpPr>
            <a:spLocks noGrp="1"/>
          </p:cNvSpPr>
          <p:nvPr>
            <p:ph type="body" idx="1"/>
          </p:nvPr>
        </p:nvSpPr>
        <p:spPr>
          <a:xfrm>
            <a:off x="457200" y="1399593"/>
            <a:ext cx="4040188" cy="762000"/>
          </a:xfrm>
          <a:noFill/>
          <a:ln w="25400" cap="rnd" cmpd="sng" algn="ctr">
            <a:noFill/>
            <a:prstDash val="solid"/>
          </a:ln>
          <a:effectLst>
            <a:softEdge rad="63500"/>
          </a:effectLst>
          <a:sp3d prstMaterial="flat"/>
        </p:spPr>
        <p:style>
          <a:lnRef idx="3">
            <a:schemeClr val="lt1"/>
          </a:lnRef>
          <a:fillRef idx="1">
            <a:schemeClr val="accent5"/>
          </a:fillRef>
          <a:effectRef idx="1">
            <a:schemeClr val="accent5"/>
          </a:effectRef>
          <a:fontRef idx="minor">
            <a:schemeClr val="lt1"/>
          </a:fontRef>
        </p:style>
        <p:txBody>
          <a:bodyPr anchor="b">
            <a:noAutofit/>
          </a:bodyPr>
          <a:lstStyle>
            <a:lvl1pPr marL="0" indent="0" algn="l">
              <a:spcBef>
                <a:spcPts val="0"/>
              </a:spcBef>
              <a:buNone/>
              <a:defRPr sz="2600" b="1">
                <a:solidFill>
                  <a:schemeClr val="tx2"/>
                </a:solidFill>
              </a:defRPr>
            </a:lvl1pPr>
            <a:lvl2pPr>
              <a:buNone/>
              <a:defRPr sz="2000" b="1"/>
            </a:lvl2pPr>
            <a:lvl3pPr>
              <a:buNone/>
              <a:defRPr sz="1800" b="1"/>
            </a:lvl3pPr>
            <a:lvl4pPr>
              <a:buNone/>
              <a:defRPr sz="1600" b="1"/>
            </a:lvl4pPr>
            <a:lvl5pPr>
              <a:buNone/>
              <a:defRPr sz="1600" b="1"/>
            </a:lvl5pPr>
          </a:lstStyle>
          <a:p>
            <a:pPr lvl="0"/>
            <a:r>
              <a:rPr lang="en-US" smtClean="0"/>
              <a:t>Click to edit Master text styles</a:t>
            </a:r>
          </a:p>
        </p:txBody>
      </p:sp>
      <p:sp>
        <p:nvSpPr>
          <p:cNvPr id="32" name="Content Placeholder 31"/>
          <p:cNvSpPr>
            <a:spLocks noGrp="1"/>
          </p:cNvSpPr>
          <p:nvPr>
            <p:ph sz="half" idx="2"/>
          </p:nvPr>
        </p:nvSpPr>
        <p:spPr>
          <a:xfrm>
            <a:off x="457200" y="2201896"/>
            <a:ext cx="4038600" cy="391363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34" name="Content Placeholder 33"/>
          <p:cNvSpPr>
            <a:spLocks noGrp="1"/>
          </p:cNvSpPr>
          <p:nvPr>
            <p:ph sz="quarter" idx="4"/>
          </p:nvPr>
        </p:nvSpPr>
        <p:spPr>
          <a:xfrm>
            <a:off x="4649788" y="2201896"/>
            <a:ext cx="4038600" cy="391363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2" name="Title 1"/>
          <p:cNvSpPr>
            <a:spLocks noGrp="1"/>
          </p:cNvSpPr>
          <p:nvPr>
            <p:ph type="title"/>
          </p:nvPr>
        </p:nvSpPr>
        <p:spPr>
          <a:xfrm>
            <a:off x="457200" y="155448"/>
            <a:ext cx="8229600" cy="1143000"/>
          </a:xfrm>
        </p:spPr>
        <p:txBody>
          <a:bodyPr/>
          <a:lstStyle>
            <a:lvl1pPr>
              <a:defRPr/>
            </a:lvl1pPr>
          </a:lstStyle>
          <a:p>
            <a:r>
              <a:rPr lang="en-US" smtClean="0"/>
              <a:t>Click to edit Master title style</a:t>
            </a:r>
            <a:endParaRPr lang="en-US"/>
          </a:p>
        </p:txBody>
      </p:sp>
      <p:sp>
        <p:nvSpPr>
          <p:cNvPr id="12" name="Text Placeholder 11"/>
          <p:cNvSpPr>
            <a:spLocks noGrp="1"/>
          </p:cNvSpPr>
          <p:nvPr>
            <p:ph type="body" idx="3"/>
          </p:nvPr>
        </p:nvSpPr>
        <p:spPr>
          <a:xfrm>
            <a:off x="4648200" y="1399593"/>
            <a:ext cx="4040188" cy="762000"/>
          </a:xfrm>
          <a:noFill/>
          <a:ln w="25400" cap="rnd" cmpd="sng" algn="ctr">
            <a:noFill/>
            <a:prstDash val="solid"/>
          </a:ln>
          <a:effectLst>
            <a:softEdge rad="63500"/>
          </a:effectLst>
        </p:spPr>
        <p:style>
          <a:lnRef idx="3">
            <a:schemeClr val="lt1"/>
          </a:lnRef>
          <a:fillRef idx="1">
            <a:schemeClr val="accent5"/>
          </a:fillRef>
          <a:effectRef idx="1">
            <a:schemeClr val="accent5"/>
          </a:effectRef>
          <a:fontRef idx="minor">
            <a:schemeClr val="lt1"/>
          </a:fontRef>
        </p:style>
        <p:txBody>
          <a:bodyPr anchor="b">
            <a:noAutofit/>
          </a:bodyPr>
          <a:lstStyle>
            <a:lvl1pPr marL="0" indent="0" algn="l">
              <a:spcBef>
                <a:spcPts val="0"/>
              </a:spcBef>
              <a:buNone/>
              <a:defRPr sz="2600" b="1" baseline="0">
                <a:solidFill>
                  <a:schemeClr val="tx2"/>
                </a:solidFill>
              </a:defRPr>
            </a:lvl1pPr>
            <a:lvl2pPr>
              <a:buNone/>
              <a:defRPr sz="2000" b="1"/>
            </a:lvl2pPr>
            <a:lvl3pPr>
              <a:buNone/>
              <a:defRPr sz="1800" b="1"/>
            </a:lvl3pPr>
            <a:lvl4pPr>
              <a:buNone/>
              <a:defRPr sz="1600" b="1"/>
            </a:lvl4pPr>
            <a:lvl5pPr>
              <a:buNone/>
              <a:defRPr sz="1600" b="1"/>
            </a:lvl5pPr>
          </a:lstStyle>
          <a:p>
            <a:pPr lvl="0"/>
            <a:r>
              <a:rPr lang="en-US" smtClean="0"/>
              <a:t>Click to edit Master text styles</a:t>
            </a:r>
          </a:p>
        </p:txBody>
      </p:sp>
      <p:sp>
        <p:nvSpPr>
          <p:cNvPr id="9" name="Slide Number Placeholder 8"/>
          <p:cNvSpPr>
            <a:spLocks noGrp="1"/>
          </p:cNvSpPr>
          <p:nvPr>
            <p:ph type="sldNum" sz="quarter" idx="10"/>
          </p:nvPr>
        </p:nvSpPr>
        <p:spPr/>
        <p:txBody>
          <a:bodyPr/>
          <a:lstStyle>
            <a:lvl1pPr>
              <a:defRPr smtClean="0"/>
            </a:lvl1pPr>
          </a:lstStyle>
          <a:p>
            <a:pPr>
              <a:defRPr/>
            </a:pPr>
            <a:fld id="{FC5FADC8-F858-4500-A48B-BE1E7E55AC1D}" type="slidenum">
              <a:rPr lang="en-GB" altLang="en-US"/>
              <a:pPr>
                <a:defRPr/>
              </a:pPr>
              <a:t>‹#›</a:t>
            </a:fld>
            <a:endParaRPr lang="en-GB" altLang="en-US"/>
          </a:p>
        </p:txBody>
      </p:sp>
      <p:sp>
        <p:nvSpPr>
          <p:cNvPr id="10" name="Footer Placeholder 7"/>
          <p:cNvSpPr>
            <a:spLocks noGrp="1"/>
          </p:cNvSpPr>
          <p:nvPr>
            <p:ph type="ftr" sz="quarter" idx="11"/>
          </p:nvPr>
        </p:nvSpPr>
        <p:spPr/>
        <p:txBody>
          <a:bodyPr/>
          <a:lstStyle>
            <a:lvl1pPr>
              <a:defRPr/>
            </a:lvl1pPr>
          </a:lstStyle>
          <a:p>
            <a:pPr>
              <a:defRPr/>
            </a:pPr>
            <a:endParaRPr lang="en-GB"/>
          </a:p>
        </p:txBody>
      </p:sp>
      <p:sp>
        <p:nvSpPr>
          <p:cNvPr id="11" name="Date Placeholder 6"/>
          <p:cNvSpPr>
            <a:spLocks noGrp="1"/>
          </p:cNvSpPr>
          <p:nvPr>
            <p:ph type="dt" sz="half" idx="12"/>
          </p:nvPr>
        </p:nvSpPr>
        <p:spPr/>
        <p:txBody>
          <a:bodyPr/>
          <a:lstStyle>
            <a:lvl1pPr>
              <a:defRPr/>
            </a:lvl1pPr>
          </a:lstStyle>
          <a:p>
            <a:pPr>
              <a:defRPr/>
            </a:pPr>
            <a:endParaRPr lang="en-GB"/>
          </a:p>
        </p:txBody>
      </p:sp>
    </p:spTree>
    <p:extLst>
      <p:ext uri="{BB962C8B-B14F-4D97-AF65-F5344CB8AC3E}">
        <p14:creationId xmlns:p14="http://schemas.microsoft.com/office/powerpoint/2010/main" val="324709613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3"/>
          <p:cNvSpPr>
            <a:spLocks noGrp="1"/>
          </p:cNvSpPr>
          <p:nvPr>
            <p:ph type="dt" sz="half" idx="10"/>
          </p:nvPr>
        </p:nvSpPr>
        <p:spPr/>
        <p:txBody>
          <a:bodyPr/>
          <a:lstStyle>
            <a:lvl1pPr>
              <a:defRPr/>
            </a:lvl1pPr>
          </a:lstStyle>
          <a:p>
            <a:pPr>
              <a:defRPr/>
            </a:pPr>
            <a:endParaRPr lang="en-GB"/>
          </a:p>
        </p:txBody>
      </p:sp>
      <p:sp>
        <p:nvSpPr>
          <p:cNvPr id="4" name="Footer Placeholder 9"/>
          <p:cNvSpPr>
            <a:spLocks noGrp="1"/>
          </p:cNvSpPr>
          <p:nvPr>
            <p:ph type="ftr" sz="quarter" idx="11"/>
          </p:nvPr>
        </p:nvSpPr>
        <p:spPr/>
        <p:txBody>
          <a:bodyPr/>
          <a:lstStyle>
            <a:lvl1pPr>
              <a:defRPr/>
            </a:lvl1pPr>
          </a:lstStyle>
          <a:p>
            <a:pPr>
              <a:defRPr/>
            </a:pPr>
            <a:endParaRPr lang="en-GB"/>
          </a:p>
        </p:txBody>
      </p:sp>
      <p:sp>
        <p:nvSpPr>
          <p:cNvPr id="5" name="Slide Number Placeholder 21"/>
          <p:cNvSpPr>
            <a:spLocks noGrp="1"/>
          </p:cNvSpPr>
          <p:nvPr>
            <p:ph type="sldNum" sz="quarter" idx="12"/>
          </p:nvPr>
        </p:nvSpPr>
        <p:spPr/>
        <p:txBody>
          <a:bodyPr/>
          <a:lstStyle>
            <a:lvl1pPr>
              <a:defRPr/>
            </a:lvl1pPr>
          </a:lstStyle>
          <a:p>
            <a:pPr>
              <a:defRPr/>
            </a:pPr>
            <a:fld id="{7E19D59A-321F-4DA2-8002-C957B876BA6C}" type="slidenum">
              <a:rPr lang="en-GB" altLang="en-US"/>
              <a:pPr>
                <a:defRPr/>
              </a:pPr>
              <a:t>‹#›</a:t>
            </a:fld>
            <a:endParaRPr lang="en-GB" altLang="en-US"/>
          </a:p>
        </p:txBody>
      </p:sp>
    </p:spTree>
    <p:extLst>
      <p:ext uri="{BB962C8B-B14F-4D97-AF65-F5344CB8AC3E}">
        <p14:creationId xmlns:p14="http://schemas.microsoft.com/office/powerpoint/2010/main" val="29281216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23"/>
          <p:cNvSpPr>
            <a:spLocks noGrp="1"/>
          </p:cNvSpPr>
          <p:nvPr>
            <p:ph type="dt" sz="half" idx="10"/>
          </p:nvPr>
        </p:nvSpPr>
        <p:spPr/>
        <p:txBody>
          <a:bodyPr/>
          <a:lstStyle>
            <a:lvl1pPr>
              <a:defRPr/>
            </a:lvl1pPr>
          </a:lstStyle>
          <a:p>
            <a:pPr>
              <a:defRPr/>
            </a:pPr>
            <a:endParaRPr lang="en-GB"/>
          </a:p>
        </p:txBody>
      </p:sp>
      <p:sp>
        <p:nvSpPr>
          <p:cNvPr id="3" name="Footer Placeholder 9"/>
          <p:cNvSpPr>
            <a:spLocks noGrp="1"/>
          </p:cNvSpPr>
          <p:nvPr>
            <p:ph type="ftr" sz="quarter" idx="11"/>
          </p:nvPr>
        </p:nvSpPr>
        <p:spPr/>
        <p:txBody>
          <a:bodyPr/>
          <a:lstStyle>
            <a:lvl1pPr>
              <a:defRPr/>
            </a:lvl1pPr>
          </a:lstStyle>
          <a:p>
            <a:pPr>
              <a:defRPr/>
            </a:pPr>
            <a:endParaRPr lang="en-GB"/>
          </a:p>
        </p:txBody>
      </p:sp>
      <p:sp>
        <p:nvSpPr>
          <p:cNvPr id="4" name="Slide Number Placeholder 21"/>
          <p:cNvSpPr>
            <a:spLocks noGrp="1"/>
          </p:cNvSpPr>
          <p:nvPr>
            <p:ph type="sldNum" sz="quarter" idx="12"/>
          </p:nvPr>
        </p:nvSpPr>
        <p:spPr/>
        <p:txBody>
          <a:bodyPr/>
          <a:lstStyle>
            <a:lvl1pPr>
              <a:defRPr/>
            </a:lvl1pPr>
          </a:lstStyle>
          <a:p>
            <a:pPr>
              <a:defRPr/>
            </a:pPr>
            <a:fld id="{7214B5F6-54F2-4155-9FA0-D854EC384787}" type="slidenum">
              <a:rPr lang="en-GB" altLang="en-US"/>
              <a:pPr>
                <a:defRPr/>
              </a:pPr>
              <a:t>‹#›</a:t>
            </a:fld>
            <a:endParaRPr lang="en-GB" altLang="en-US"/>
          </a:p>
        </p:txBody>
      </p:sp>
    </p:spTree>
    <p:extLst>
      <p:ext uri="{BB962C8B-B14F-4D97-AF65-F5344CB8AC3E}">
        <p14:creationId xmlns:p14="http://schemas.microsoft.com/office/powerpoint/2010/main" val="24509138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9" name="Content Placeholder 28"/>
          <p:cNvSpPr>
            <a:spLocks noGrp="1"/>
          </p:cNvSpPr>
          <p:nvPr>
            <p:ph sz="quarter" idx="1"/>
          </p:nvPr>
        </p:nvSpPr>
        <p:spPr>
          <a:xfrm>
            <a:off x="457200" y="457200"/>
            <a:ext cx="6248400" cy="5715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3" name="Text Placeholder 2"/>
          <p:cNvSpPr>
            <a:spLocks noGrp="1"/>
          </p:cNvSpPr>
          <p:nvPr>
            <p:ph type="body" idx="2"/>
          </p:nvPr>
        </p:nvSpPr>
        <p:spPr>
          <a:xfrm>
            <a:off x="6781800" y="1600200"/>
            <a:ext cx="1984248" cy="3733800"/>
          </a:xfrm>
        </p:spPr>
        <p:txBody>
          <a:bodyPr/>
          <a:lstStyle>
            <a:lvl1pPr marL="0" indent="0">
              <a:lnSpc>
                <a:spcPct val="125000"/>
              </a:lnSpc>
              <a:spcAft>
                <a:spcPts val="1000"/>
              </a:spcAft>
              <a:buNone/>
              <a:defRPr sz="1600">
                <a:solidFill>
                  <a:schemeClr val="tx2"/>
                </a:solidFill>
              </a:defRPr>
            </a:lvl1pPr>
            <a:lvl2pPr>
              <a:buNone/>
              <a:defRPr sz="1200"/>
            </a:lvl2pPr>
            <a:lvl3pPr>
              <a:buNone/>
              <a:defRPr sz="1000"/>
            </a:lvl3pPr>
            <a:lvl4pPr>
              <a:buNone/>
              <a:defRPr sz="900"/>
            </a:lvl4pPr>
            <a:lvl5pPr>
              <a:buNone/>
              <a:defRPr sz="900"/>
            </a:lvl5pPr>
          </a:lstStyle>
          <a:p>
            <a:pPr lvl="0"/>
            <a:r>
              <a:rPr lang="en-US" smtClean="0"/>
              <a:t>Click to edit Master text styles</a:t>
            </a:r>
          </a:p>
        </p:txBody>
      </p:sp>
      <p:sp>
        <p:nvSpPr>
          <p:cNvPr id="31" name="Title 30"/>
          <p:cNvSpPr>
            <a:spLocks noGrp="1"/>
          </p:cNvSpPr>
          <p:nvPr>
            <p:ph type="title"/>
          </p:nvPr>
        </p:nvSpPr>
        <p:spPr>
          <a:xfrm>
            <a:off x="6781800" y="457200"/>
            <a:ext cx="1981200" cy="1066800"/>
          </a:xfrm>
        </p:spPr>
        <p:txBody>
          <a:bodyPr lIns="91440" tIns="91440"/>
          <a:lstStyle>
            <a:lvl1pPr algn="l">
              <a:buNone/>
              <a:defRPr sz="1800" b="1" spc="-50" baseline="0">
                <a:ln w="3175">
                  <a:noFill/>
                </a:ln>
                <a:solidFill>
                  <a:schemeClr val="tx2"/>
                </a:solidFill>
                <a:effectLst/>
                <a:latin typeface="+mn-lt"/>
                <a:ea typeface="+mn-ea"/>
                <a:cs typeface="+mn-cs"/>
              </a:defRPr>
            </a:lvl1pPr>
          </a:lstStyle>
          <a:p>
            <a:r>
              <a:rPr lang="en-US" smtClean="0"/>
              <a:t>Click to edit Master title style</a:t>
            </a:r>
            <a:endParaRPr lang="en-US"/>
          </a:p>
        </p:txBody>
      </p:sp>
      <p:sp>
        <p:nvSpPr>
          <p:cNvPr id="5" name="Date Placeholder 23"/>
          <p:cNvSpPr>
            <a:spLocks noGrp="1"/>
          </p:cNvSpPr>
          <p:nvPr>
            <p:ph type="dt" sz="half" idx="10"/>
          </p:nvPr>
        </p:nvSpPr>
        <p:spPr/>
        <p:txBody>
          <a:bodyPr/>
          <a:lstStyle>
            <a:lvl1pPr>
              <a:defRPr/>
            </a:lvl1pPr>
          </a:lstStyle>
          <a:p>
            <a:pPr>
              <a:defRPr/>
            </a:pPr>
            <a:endParaRPr lang="en-GB"/>
          </a:p>
        </p:txBody>
      </p:sp>
      <p:sp>
        <p:nvSpPr>
          <p:cNvPr id="6" name="Footer Placeholder 9"/>
          <p:cNvSpPr>
            <a:spLocks noGrp="1"/>
          </p:cNvSpPr>
          <p:nvPr>
            <p:ph type="ftr" sz="quarter" idx="11"/>
          </p:nvPr>
        </p:nvSpPr>
        <p:spPr/>
        <p:txBody>
          <a:bodyPr/>
          <a:lstStyle>
            <a:lvl1pPr>
              <a:defRPr/>
            </a:lvl1pPr>
          </a:lstStyle>
          <a:p>
            <a:pPr>
              <a:defRPr/>
            </a:pPr>
            <a:endParaRPr lang="en-GB"/>
          </a:p>
        </p:txBody>
      </p:sp>
      <p:sp>
        <p:nvSpPr>
          <p:cNvPr id="7" name="Slide Number Placeholder 21"/>
          <p:cNvSpPr>
            <a:spLocks noGrp="1"/>
          </p:cNvSpPr>
          <p:nvPr>
            <p:ph type="sldNum" sz="quarter" idx="12"/>
          </p:nvPr>
        </p:nvSpPr>
        <p:spPr/>
        <p:txBody>
          <a:bodyPr/>
          <a:lstStyle>
            <a:lvl1pPr>
              <a:defRPr/>
            </a:lvl1pPr>
          </a:lstStyle>
          <a:p>
            <a:pPr>
              <a:defRPr/>
            </a:pPr>
            <a:fld id="{C48E770B-18C0-426F-A202-65EA19F4BFAA}" type="slidenum">
              <a:rPr lang="en-GB" altLang="en-US"/>
              <a:pPr>
                <a:defRPr/>
              </a:pPr>
              <a:t>‹#›</a:t>
            </a:fld>
            <a:endParaRPr lang="en-GB" altLang="en-US"/>
          </a:p>
        </p:txBody>
      </p:sp>
    </p:spTree>
    <p:extLst>
      <p:ext uri="{BB962C8B-B14F-4D97-AF65-F5344CB8AC3E}">
        <p14:creationId xmlns:p14="http://schemas.microsoft.com/office/powerpoint/2010/main" val="56245579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629400" y="457200"/>
            <a:ext cx="2057400" cy="1066800"/>
          </a:xfrm>
        </p:spPr>
        <p:txBody>
          <a:bodyPr lIns="91440" tIns="91440"/>
          <a:lstStyle>
            <a:lvl1pPr algn="l">
              <a:buNone/>
              <a:defRPr sz="1800" b="1" spc="-50" baseline="0">
                <a:ln w="3175">
                  <a:noFill/>
                </a:ln>
                <a:solidFill>
                  <a:schemeClr val="tx2"/>
                </a:solidFill>
                <a:effectLst/>
                <a:latin typeface="+mn-lt"/>
                <a:ea typeface="+mn-ea"/>
                <a:cs typeface="+mn-cs"/>
              </a:defRPr>
            </a:lvl1pPr>
          </a:lstStyle>
          <a:p>
            <a:r>
              <a:rPr lang="en-US" smtClean="0"/>
              <a:t>Click to edit Master title style</a:t>
            </a:r>
            <a:endParaRPr lang="en-US"/>
          </a:p>
        </p:txBody>
      </p:sp>
      <p:sp>
        <p:nvSpPr>
          <p:cNvPr id="3" name="Picture Placeholder 2"/>
          <p:cNvSpPr>
            <a:spLocks noGrp="1"/>
          </p:cNvSpPr>
          <p:nvPr>
            <p:ph type="pic" idx="1"/>
          </p:nvPr>
        </p:nvSpPr>
        <p:spPr>
          <a:xfrm>
            <a:off x="457200" y="457200"/>
            <a:ext cx="6019800" cy="5562600"/>
          </a:xfrm>
          <a:solidFill>
            <a:schemeClr val="tx2">
              <a:tint val="40000"/>
            </a:schemeClr>
          </a:solidFill>
          <a:effectLst>
            <a:outerShdw blurRad="88900" sx="103000" sy="103000" algn="ctr" rotWithShape="0">
              <a:prstClr val="black">
                <a:alpha val="32000"/>
              </a:prstClr>
            </a:outerShdw>
            <a:softEdge rad="127000"/>
          </a:effectLst>
        </p:spPr>
        <p:txBody>
          <a:bodyPr>
            <a:normAutofit/>
          </a:bodyPr>
          <a:lstStyle>
            <a:lvl1pPr marL="0" indent="0">
              <a:buNone/>
              <a:defRPr sz="3200">
                <a:solidFill>
                  <a:schemeClr val="bg1"/>
                </a:solidFill>
              </a:defRPr>
            </a:lvl1pPr>
          </a:lstStyle>
          <a:p>
            <a:pPr lvl="0"/>
            <a:r>
              <a:rPr lang="en-US" noProof="0" smtClean="0"/>
              <a:t>Click icon to add picture</a:t>
            </a:r>
            <a:endParaRPr lang="en-US" noProof="0"/>
          </a:p>
        </p:txBody>
      </p:sp>
      <p:sp>
        <p:nvSpPr>
          <p:cNvPr id="4" name="Text Placeholder 3"/>
          <p:cNvSpPr>
            <a:spLocks noGrp="1"/>
          </p:cNvSpPr>
          <p:nvPr>
            <p:ph type="body" sz="half" idx="2"/>
          </p:nvPr>
        </p:nvSpPr>
        <p:spPr>
          <a:xfrm>
            <a:off x="6629400" y="1600200"/>
            <a:ext cx="2057400" cy="4419600"/>
          </a:xfrm>
        </p:spPr>
        <p:txBody>
          <a:bodyPr/>
          <a:lstStyle>
            <a:lvl1pPr marL="0" indent="0">
              <a:lnSpc>
                <a:spcPct val="125000"/>
              </a:lnSpc>
              <a:spcAft>
                <a:spcPts val="1000"/>
              </a:spcAft>
              <a:buFontTx/>
              <a:buNone/>
              <a:defRPr sz="1600" b="0">
                <a:solidFill>
                  <a:schemeClr val="tx2"/>
                </a:solidFill>
              </a:defRPr>
            </a:lvl1pPr>
            <a:lvl2pPr>
              <a:defRPr sz="1200"/>
            </a:lvl2pPr>
            <a:lvl3pPr>
              <a:defRPr sz="1000"/>
            </a:lvl3pPr>
            <a:lvl4pPr>
              <a:defRPr sz="900"/>
            </a:lvl4pPr>
            <a:lvl5pPr>
              <a:defRPr sz="900"/>
            </a:lvl5pPr>
          </a:lstStyle>
          <a:p>
            <a:pPr lvl="0"/>
            <a:r>
              <a:rPr lang="en-US" smtClean="0"/>
              <a:t>Click to edit Master text styles</a:t>
            </a:r>
          </a:p>
        </p:txBody>
      </p:sp>
      <p:sp>
        <p:nvSpPr>
          <p:cNvPr id="5" name="Date Placeholder 23"/>
          <p:cNvSpPr>
            <a:spLocks noGrp="1"/>
          </p:cNvSpPr>
          <p:nvPr>
            <p:ph type="dt" sz="half" idx="10"/>
          </p:nvPr>
        </p:nvSpPr>
        <p:spPr/>
        <p:txBody>
          <a:bodyPr/>
          <a:lstStyle>
            <a:lvl1pPr>
              <a:defRPr/>
            </a:lvl1pPr>
          </a:lstStyle>
          <a:p>
            <a:pPr>
              <a:defRPr/>
            </a:pPr>
            <a:endParaRPr lang="en-GB"/>
          </a:p>
        </p:txBody>
      </p:sp>
      <p:sp>
        <p:nvSpPr>
          <p:cNvPr id="6" name="Footer Placeholder 9"/>
          <p:cNvSpPr>
            <a:spLocks noGrp="1"/>
          </p:cNvSpPr>
          <p:nvPr>
            <p:ph type="ftr" sz="quarter" idx="11"/>
          </p:nvPr>
        </p:nvSpPr>
        <p:spPr/>
        <p:txBody>
          <a:bodyPr/>
          <a:lstStyle>
            <a:lvl1pPr>
              <a:defRPr/>
            </a:lvl1pPr>
          </a:lstStyle>
          <a:p>
            <a:pPr>
              <a:defRPr/>
            </a:pPr>
            <a:endParaRPr lang="en-GB"/>
          </a:p>
        </p:txBody>
      </p:sp>
      <p:sp>
        <p:nvSpPr>
          <p:cNvPr id="7" name="Slide Number Placeholder 21"/>
          <p:cNvSpPr>
            <a:spLocks noGrp="1"/>
          </p:cNvSpPr>
          <p:nvPr>
            <p:ph type="sldNum" sz="quarter" idx="12"/>
          </p:nvPr>
        </p:nvSpPr>
        <p:spPr/>
        <p:txBody>
          <a:bodyPr/>
          <a:lstStyle>
            <a:lvl1pPr>
              <a:defRPr/>
            </a:lvl1pPr>
          </a:lstStyle>
          <a:p>
            <a:pPr>
              <a:defRPr/>
            </a:pPr>
            <a:fld id="{BC11823A-260A-48EE-A6C8-1FC8EB5564C0}" type="slidenum">
              <a:rPr lang="en-GB" altLang="en-US"/>
              <a:pPr>
                <a:defRPr/>
              </a:pPr>
              <a:t>‹#›</a:t>
            </a:fld>
            <a:endParaRPr lang="en-GB" altLang="en-US"/>
          </a:p>
        </p:txBody>
      </p:sp>
    </p:spTree>
    <p:extLst>
      <p:ext uri="{BB962C8B-B14F-4D97-AF65-F5344CB8AC3E}">
        <p14:creationId xmlns:p14="http://schemas.microsoft.com/office/powerpoint/2010/main" val="321982283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23"/>
          <p:cNvSpPr>
            <a:spLocks noGrp="1"/>
          </p:cNvSpPr>
          <p:nvPr>
            <p:ph type="dt" sz="half" idx="10"/>
          </p:nvPr>
        </p:nvSpPr>
        <p:spPr/>
        <p:txBody>
          <a:bodyPr/>
          <a:lstStyle>
            <a:lvl1pPr>
              <a:defRPr/>
            </a:lvl1pPr>
          </a:lstStyle>
          <a:p>
            <a:pPr>
              <a:defRPr/>
            </a:pPr>
            <a:endParaRPr lang="en-GB"/>
          </a:p>
        </p:txBody>
      </p:sp>
      <p:sp>
        <p:nvSpPr>
          <p:cNvPr id="5" name="Footer Placeholder 9"/>
          <p:cNvSpPr>
            <a:spLocks noGrp="1"/>
          </p:cNvSpPr>
          <p:nvPr>
            <p:ph type="ftr" sz="quarter" idx="11"/>
          </p:nvPr>
        </p:nvSpPr>
        <p:spPr/>
        <p:txBody>
          <a:bodyPr/>
          <a:lstStyle>
            <a:lvl1pPr>
              <a:defRPr/>
            </a:lvl1pPr>
          </a:lstStyle>
          <a:p>
            <a:pPr>
              <a:defRPr/>
            </a:pPr>
            <a:endParaRPr lang="en-GB"/>
          </a:p>
        </p:txBody>
      </p:sp>
      <p:sp>
        <p:nvSpPr>
          <p:cNvPr id="6" name="Slide Number Placeholder 21"/>
          <p:cNvSpPr>
            <a:spLocks noGrp="1"/>
          </p:cNvSpPr>
          <p:nvPr>
            <p:ph type="sldNum" sz="quarter" idx="12"/>
          </p:nvPr>
        </p:nvSpPr>
        <p:spPr/>
        <p:txBody>
          <a:bodyPr/>
          <a:lstStyle>
            <a:lvl1pPr>
              <a:defRPr/>
            </a:lvl1pPr>
          </a:lstStyle>
          <a:p>
            <a:pPr>
              <a:defRPr/>
            </a:pPr>
            <a:fld id="{8901BCC1-D401-453B-9FFE-3866597CA5AC}" type="slidenum">
              <a:rPr lang="en-GB" altLang="en-US"/>
              <a:pPr>
                <a:defRPr/>
              </a:pPr>
              <a:t>‹#›</a:t>
            </a:fld>
            <a:endParaRPr lang="en-GB" altLang="en-US"/>
          </a:p>
        </p:txBody>
      </p:sp>
    </p:spTree>
    <p:extLst>
      <p:ext uri="{BB962C8B-B14F-4D97-AF65-F5344CB8AC3E}">
        <p14:creationId xmlns:p14="http://schemas.microsoft.com/office/powerpoint/2010/main" val="143621657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23"/>
          <p:cNvSpPr>
            <a:spLocks noGrp="1"/>
          </p:cNvSpPr>
          <p:nvPr>
            <p:ph type="dt" sz="half" idx="10"/>
          </p:nvPr>
        </p:nvSpPr>
        <p:spPr/>
        <p:txBody>
          <a:bodyPr/>
          <a:lstStyle>
            <a:lvl1pPr>
              <a:defRPr/>
            </a:lvl1pPr>
          </a:lstStyle>
          <a:p>
            <a:pPr>
              <a:defRPr/>
            </a:pPr>
            <a:endParaRPr lang="en-GB"/>
          </a:p>
        </p:txBody>
      </p:sp>
      <p:sp>
        <p:nvSpPr>
          <p:cNvPr id="5" name="Footer Placeholder 9"/>
          <p:cNvSpPr>
            <a:spLocks noGrp="1"/>
          </p:cNvSpPr>
          <p:nvPr>
            <p:ph type="ftr" sz="quarter" idx="11"/>
          </p:nvPr>
        </p:nvSpPr>
        <p:spPr/>
        <p:txBody>
          <a:bodyPr/>
          <a:lstStyle>
            <a:lvl1pPr>
              <a:defRPr/>
            </a:lvl1pPr>
          </a:lstStyle>
          <a:p>
            <a:pPr>
              <a:defRPr/>
            </a:pPr>
            <a:endParaRPr lang="en-GB"/>
          </a:p>
        </p:txBody>
      </p:sp>
      <p:sp>
        <p:nvSpPr>
          <p:cNvPr id="6" name="Slide Number Placeholder 21"/>
          <p:cNvSpPr>
            <a:spLocks noGrp="1"/>
          </p:cNvSpPr>
          <p:nvPr>
            <p:ph type="sldNum" sz="quarter" idx="12"/>
          </p:nvPr>
        </p:nvSpPr>
        <p:spPr/>
        <p:txBody>
          <a:bodyPr/>
          <a:lstStyle>
            <a:lvl1pPr>
              <a:defRPr/>
            </a:lvl1pPr>
          </a:lstStyle>
          <a:p>
            <a:pPr>
              <a:defRPr/>
            </a:pPr>
            <a:fld id="{3E288D8E-5B39-4E69-AA18-3C07D31C3C6B}" type="slidenum">
              <a:rPr lang="en-GB" altLang="en-US"/>
              <a:pPr>
                <a:defRPr/>
              </a:pPr>
              <a:t>‹#›</a:t>
            </a:fld>
            <a:endParaRPr lang="en-GB" altLang="en-US"/>
          </a:p>
        </p:txBody>
      </p:sp>
    </p:spTree>
    <p:extLst>
      <p:ext uri="{BB962C8B-B14F-4D97-AF65-F5344CB8AC3E}">
        <p14:creationId xmlns:p14="http://schemas.microsoft.com/office/powerpoint/2010/main" val="205160072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3.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Text Placeholder 8"/>
          <p:cNvSpPr>
            <a:spLocks noGrp="1"/>
          </p:cNvSpPr>
          <p:nvPr>
            <p:ph type="body" idx="1"/>
          </p:nvPr>
        </p:nvSpPr>
        <p:spPr bwMode="auto">
          <a:xfrm>
            <a:off x="457200" y="1447800"/>
            <a:ext cx="8229600" cy="4678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24" name="Date Placeholder 23"/>
          <p:cNvSpPr>
            <a:spLocks noGrp="1"/>
          </p:cNvSpPr>
          <p:nvPr>
            <p:ph type="dt" sz="half" idx="2"/>
          </p:nvPr>
        </p:nvSpPr>
        <p:spPr>
          <a:xfrm>
            <a:off x="5791200" y="6203950"/>
            <a:ext cx="2590800" cy="384175"/>
          </a:xfrm>
          <a:prstGeom prst="rect">
            <a:avLst/>
          </a:prstGeom>
        </p:spPr>
        <p:txBody>
          <a:bodyPr vert="horz" anchor="ctr" anchorCtr="0"/>
          <a:lstStyle>
            <a:lvl1pPr algn="l" eaLnBrk="1" latinLnBrk="0" hangingPunct="1">
              <a:defRPr kumimoji="0" sz="1200">
                <a:solidFill>
                  <a:schemeClr val="tx2"/>
                </a:solidFill>
              </a:defRPr>
            </a:lvl1pPr>
          </a:lstStyle>
          <a:p>
            <a:pPr>
              <a:defRPr/>
            </a:pPr>
            <a:endParaRPr lang="en-GB"/>
          </a:p>
        </p:txBody>
      </p:sp>
      <p:sp>
        <p:nvSpPr>
          <p:cNvPr id="10" name="Footer Placeholder 9"/>
          <p:cNvSpPr>
            <a:spLocks noGrp="1"/>
          </p:cNvSpPr>
          <p:nvPr>
            <p:ph type="ftr" sz="quarter" idx="3"/>
          </p:nvPr>
        </p:nvSpPr>
        <p:spPr>
          <a:xfrm>
            <a:off x="2133600" y="6203950"/>
            <a:ext cx="3581400" cy="384175"/>
          </a:xfrm>
          <a:prstGeom prst="rect">
            <a:avLst/>
          </a:prstGeom>
        </p:spPr>
        <p:txBody>
          <a:bodyPr vert="horz" anchor="ctr" anchorCtr="0"/>
          <a:lstStyle>
            <a:lvl1pPr algn="r" eaLnBrk="1" latinLnBrk="0" hangingPunct="1">
              <a:defRPr kumimoji="0" sz="1200">
                <a:solidFill>
                  <a:schemeClr val="tx2"/>
                </a:solidFill>
              </a:defRPr>
            </a:lvl1pPr>
          </a:lstStyle>
          <a:p>
            <a:pPr>
              <a:defRPr/>
            </a:pPr>
            <a:endParaRPr lang="en-GB"/>
          </a:p>
        </p:txBody>
      </p:sp>
      <p:sp>
        <p:nvSpPr>
          <p:cNvPr id="22" name="Slide Number Placeholder 21"/>
          <p:cNvSpPr>
            <a:spLocks noGrp="1"/>
          </p:cNvSpPr>
          <p:nvPr>
            <p:ph type="sldNum" sz="quarter" idx="4"/>
          </p:nvPr>
        </p:nvSpPr>
        <p:spPr>
          <a:xfrm>
            <a:off x="8410575" y="6181725"/>
            <a:ext cx="609600" cy="457200"/>
          </a:xfrm>
          <a:prstGeom prst="rect">
            <a:avLst/>
          </a:prstGeom>
          <a:noFill/>
        </p:spPr>
        <p:txBody>
          <a:bodyPr vert="horz" wrap="square" lIns="0" tIns="0" rIns="0" bIns="0" numCol="1" anchor="ctr" anchorCtr="0" compatLnSpc="1">
            <a:prstTxWarp prst="textNoShape">
              <a:avLst/>
            </a:prstTxWarp>
            <a:noAutofit/>
          </a:bodyPr>
          <a:lstStyle>
            <a:lvl1pPr algn="ctr" eaLnBrk="1" hangingPunct="1">
              <a:defRPr sz="1600" smtClean="0">
                <a:solidFill>
                  <a:schemeClr val="tx2"/>
                </a:solidFill>
              </a:defRPr>
            </a:lvl1pPr>
          </a:lstStyle>
          <a:p>
            <a:pPr>
              <a:defRPr/>
            </a:pPr>
            <a:fld id="{87424F0E-DB5B-4932-AEF3-003901ED3487}" type="slidenum">
              <a:rPr lang="en-GB" altLang="en-US"/>
              <a:pPr>
                <a:defRPr/>
              </a:pPr>
              <a:t>‹#›</a:t>
            </a:fld>
            <a:endParaRPr lang="en-GB" altLang="en-US"/>
          </a:p>
        </p:txBody>
      </p:sp>
      <p:sp>
        <p:nvSpPr>
          <p:cNvPr id="5" name="Title Placeholder 4"/>
          <p:cNvSpPr>
            <a:spLocks noGrp="1"/>
          </p:cNvSpPr>
          <p:nvPr>
            <p:ph type="title"/>
          </p:nvPr>
        </p:nvSpPr>
        <p:spPr>
          <a:xfrm>
            <a:off x="457200" y="152400"/>
            <a:ext cx="8229600" cy="1219200"/>
          </a:xfrm>
          <a:prstGeom prst="rect">
            <a:avLst/>
          </a:prstGeom>
          <a:ln w="6350" cap="rnd">
            <a:noFill/>
          </a:ln>
        </p:spPr>
        <p:txBody>
          <a:bodyPr vert="horz" anchor="b" anchorCtr="0">
            <a:normAutofit/>
          </a:bodyPr>
          <a:lstStyle/>
          <a:p>
            <a:r>
              <a:rPr lang="en-US" smtClean="0"/>
              <a:t>Click to edit Master title style</a:t>
            </a:r>
            <a:endParaRPr lang="en-US"/>
          </a:p>
        </p:txBody>
      </p:sp>
    </p:spTree>
  </p:cSld>
  <p:clrMap bg1="dk1" tx1="lt1" bg2="dk2" tx2="lt2" accent1="accent1" accent2="accent2" accent3="accent3" accent4="accent4" accent5="accent5" accent6="accent6" hlink="hlink" folHlink="folHlink"/>
  <p:sldLayoutIdLst>
    <p:sldLayoutId id="2147483795" r:id="rId1"/>
    <p:sldLayoutId id="2147483787" r:id="rId2"/>
    <p:sldLayoutId id="2147483796" r:id="rId3"/>
    <p:sldLayoutId id="2147483788" r:id="rId4"/>
    <p:sldLayoutId id="2147483797" r:id="rId5"/>
    <p:sldLayoutId id="2147483789" r:id="rId6"/>
    <p:sldLayoutId id="2147483790" r:id="rId7"/>
    <p:sldLayoutId id="2147483791" r:id="rId8"/>
    <p:sldLayoutId id="2147483792" r:id="rId9"/>
    <p:sldLayoutId id="2147483793" r:id="rId10"/>
    <p:sldLayoutId id="2147483794" r:id="rId11"/>
  </p:sldLayoutIdLst>
  <p:txStyles>
    <p:titleStyle>
      <a:lvl1pPr algn="l" rtl="0" eaLnBrk="0" fontAlgn="base" hangingPunct="0">
        <a:spcBef>
          <a:spcPct val="0"/>
        </a:spcBef>
        <a:spcAft>
          <a:spcPct val="0"/>
        </a:spcAft>
        <a:defRPr lang="en-US" sz="4200" kern="1200" spc="-100" dirty="0">
          <a:ln w="3200">
            <a:solidFill>
              <a:schemeClr val="bg2">
                <a:shade val="75000"/>
                <a:alpha val="25000"/>
              </a:schemeClr>
            </a:solidFill>
            <a:prstDash val="solid"/>
            <a:round/>
          </a:ln>
          <a:solidFill>
            <a:srgbClr val="F9F9F9"/>
          </a:solidFill>
          <a:effectLst>
            <a:innerShdw blurRad="50800" dist="25400" dir="13500000">
              <a:prstClr val="black">
                <a:alpha val="70000"/>
              </a:prstClr>
            </a:innerShdw>
          </a:effectLst>
          <a:latin typeface="+mj-lt"/>
          <a:ea typeface="+mj-ea"/>
          <a:cs typeface="+mj-cs"/>
        </a:defRPr>
      </a:lvl1pPr>
      <a:lvl2pPr algn="l" rtl="0" eaLnBrk="0" fontAlgn="base" hangingPunct="0">
        <a:spcBef>
          <a:spcPct val="0"/>
        </a:spcBef>
        <a:spcAft>
          <a:spcPct val="0"/>
        </a:spcAft>
        <a:defRPr sz="4200">
          <a:solidFill>
            <a:srgbClr val="F9F9F9"/>
          </a:solidFill>
          <a:latin typeface="Constantia" panose="02030602050306030303" pitchFamily="18" charset="0"/>
        </a:defRPr>
      </a:lvl2pPr>
      <a:lvl3pPr algn="l" rtl="0" eaLnBrk="0" fontAlgn="base" hangingPunct="0">
        <a:spcBef>
          <a:spcPct val="0"/>
        </a:spcBef>
        <a:spcAft>
          <a:spcPct val="0"/>
        </a:spcAft>
        <a:defRPr sz="4200">
          <a:solidFill>
            <a:srgbClr val="F9F9F9"/>
          </a:solidFill>
          <a:latin typeface="Constantia" panose="02030602050306030303" pitchFamily="18" charset="0"/>
        </a:defRPr>
      </a:lvl3pPr>
      <a:lvl4pPr algn="l" rtl="0" eaLnBrk="0" fontAlgn="base" hangingPunct="0">
        <a:spcBef>
          <a:spcPct val="0"/>
        </a:spcBef>
        <a:spcAft>
          <a:spcPct val="0"/>
        </a:spcAft>
        <a:defRPr sz="4200">
          <a:solidFill>
            <a:srgbClr val="F9F9F9"/>
          </a:solidFill>
          <a:latin typeface="Constantia" panose="02030602050306030303" pitchFamily="18" charset="0"/>
        </a:defRPr>
      </a:lvl4pPr>
      <a:lvl5pPr algn="l" rtl="0" eaLnBrk="0" fontAlgn="base" hangingPunct="0">
        <a:spcBef>
          <a:spcPct val="0"/>
        </a:spcBef>
        <a:spcAft>
          <a:spcPct val="0"/>
        </a:spcAft>
        <a:defRPr sz="4200">
          <a:solidFill>
            <a:srgbClr val="F9F9F9"/>
          </a:solidFill>
          <a:latin typeface="Constantia" panose="02030602050306030303" pitchFamily="18" charset="0"/>
        </a:defRPr>
      </a:lvl5pPr>
      <a:lvl6pPr marL="457200" algn="l" rtl="0" fontAlgn="base">
        <a:spcBef>
          <a:spcPct val="0"/>
        </a:spcBef>
        <a:spcAft>
          <a:spcPct val="0"/>
        </a:spcAft>
        <a:defRPr sz="4200">
          <a:solidFill>
            <a:srgbClr val="F9F9F9"/>
          </a:solidFill>
          <a:latin typeface="Constantia" panose="02030602050306030303" pitchFamily="18" charset="0"/>
        </a:defRPr>
      </a:lvl6pPr>
      <a:lvl7pPr marL="914400" algn="l" rtl="0" fontAlgn="base">
        <a:spcBef>
          <a:spcPct val="0"/>
        </a:spcBef>
        <a:spcAft>
          <a:spcPct val="0"/>
        </a:spcAft>
        <a:defRPr sz="4200">
          <a:solidFill>
            <a:srgbClr val="F9F9F9"/>
          </a:solidFill>
          <a:latin typeface="Constantia" panose="02030602050306030303" pitchFamily="18" charset="0"/>
        </a:defRPr>
      </a:lvl7pPr>
      <a:lvl8pPr marL="1371600" algn="l" rtl="0" fontAlgn="base">
        <a:spcBef>
          <a:spcPct val="0"/>
        </a:spcBef>
        <a:spcAft>
          <a:spcPct val="0"/>
        </a:spcAft>
        <a:defRPr sz="4200">
          <a:solidFill>
            <a:srgbClr val="F9F9F9"/>
          </a:solidFill>
          <a:latin typeface="Constantia" panose="02030602050306030303" pitchFamily="18" charset="0"/>
        </a:defRPr>
      </a:lvl8pPr>
      <a:lvl9pPr marL="1828800" algn="l" rtl="0" fontAlgn="base">
        <a:spcBef>
          <a:spcPct val="0"/>
        </a:spcBef>
        <a:spcAft>
          <a:spcPct val="0"/>
        </a:spcAft>
        <a:defRPr sz="4200">
          <a:solidFill>
            <a:srgbClr val="F9F9F9"/>
          </a:solidFill>
          <a:latin typeface="Constantia" panose="02030602050306030303" pitchFamily="18" charset="0"/>
        </a:defRPr>
      </a:lvl9pPr>
    </p:titleStyle>
    <p:bodyStyle>
      <a:lvl1pPr marL="273050" indent="-273050" algn="l" rtl="0" eaLnBrk="0" fontAlgn="base" hangingPunct="0">
        <a:spcBef>
          <a:spcPts val="600"/>
        </a:spcBef>
        <a:spcAft>
          <a:spcPct val="0"/>
        </a:spcAft>
        <a:buClr>
          <a:schemeClr val="accent2"/>
        </a:buClr>
        <a:buSzPct val="85000"/>
        <a:buFont typeface="Wingdings 2" panose="05020102010507070707" pitchFamily="18" charset="2"/>
        <a:buChar char=""/>
        <a:defRPr sz="2600" kern="1200">
          <a:solidFill>
            <a:schemeClr val="tx1"/>
          </a:solidFill>
          <a:latin typeface="+mn-lt"/>
          <a:ea typeface="+mn-ea"/>
          <a:cs typeface="+mn-cs"/>
        </a:defRPr>
      </a:lvl1pPr>
      <a:lvl2pPr marL="639763" indent="-273050" algn="l" rtl="0" eaLnBrk="0" fontAlgn="base" hangingPunct="0">
        <a:spcBef>
          <a:spcPts val="300"/>
        </a:spcBef>
        <a:spcAft>
          <a:spcPct val="0"/>
        </a:spcAft>
        <a:buClr>
          <a:srgbClr val="D6903D"/>
        </a:buClr>
        <a:buSzPct val="85000"/>
        <a:buFont typeface="Wingdings 2" panose="05020102010507070707" pitchFamily="18" charset="2"/>
        <a:buChar char=""/>
        <a:defRPr sz="2400" kern="1200">
          <a:solidFill>
            <a:schemeClr val="tx2"/>
          </a:solidFill>
          <a:latin typeface="+mn-lt"/>
          <a:ea typeface="+mn-ea"/>
          <a:cs typeface="+mn-cs"/>
        </a:defRPr>
      </a:lvl2pPr>
      <a:lvl3pPr marL="1004888" indent="-228600" algn="l" rtl="0" eaLnBrk="0" fontAlgn="base" hangingPunct="0">
        <a:spcBef>
          <a:spcPts val="300"/>
        </a:spcBef>
        <a:spcAft>
          <a:spcPct val="0"/>
        </a:spcAft>
        <a:buClr>
          <a:srgbClr val="B37732"/>
        </a:buClr>
        <a:buSzPct val="85000"/>
        <a:buFont typeface="Wingdings 2" panose="05020102010507070707" pitchFamily="18" charset="2"/>
        <a:buChar char=""/>
        <a:defRPr sz="2100" kern="1200">
          <a:solidFill>
            <a:schemeClr val="tx1"/>
          </a:solidFill>
          <a:latin typeface="+mn-lt"/>
          <a:ea typeface="+mn-ea"/>
          <a:cs typeface="+mn-cs"/>
        </a:defRPr>
      </a:lvl3pPr>
      <a:lvl4pPr marL="1279525" indent="-228600" algn="l" rtl="0" eaLnBrk="0" fontAlgn="base" hangingPunct="0">
        <a:spcBef>
          <a:spcPts val="300"/>
        </a:spcBef>
        <a:spcAft>
          <a:spcPct val="0"/>
        </a:spcAft>
        <a:buClr>
          <a:srgbClr val="D6903D"/>
        </a:buClr>
        <a:buSzPct val="85000"/>
        <a:buFont typeface="Wingdings 2" panose="05020102010507070707" pitchFamily="18" charset="2"/>
        <a:buChar char=""/>
        <a:defRPr sz="1900" kern="1200">
          <a:solidFill>
            <a:schemeClr val="tx1"/>
          </a:solidFill>
          <a:latin typeface="+mn-lt"/>
          <a:ea typeface="+mn-ea"/>
          <a:cs typeface="+mn-cs"/>
        </a:defRPr>
      </a:lvl4pPr>
      <a:lvl5pPr marL="1554163" indent="-228600" algn="l" rtl="0" eaLnBrk="0" fontAlgn="base" hangingPunct="0">
        <a:spcBef>
          <a:spcPts val="338"/>
        </a:spcBef>
        <a:spcAft>
          <a:spcPct val="0"/>
        </a:spcAft>
        <a:buClr>
          <a:srgbClr val="D6903D"/>
        </a:buClr>
        <a:buSzPct val="85000"/>
        <a:buFont typeface="Wingdings 2" panose="05020102010507070707" pitchFamily="18" charset="2"/>
        <a:buChar char=""/>
        <a:defRPr sz="1600" kern="1200">
          <a:solidFill>
            <a:schemeClr val="tx1"/>
          </a:solidFill>
          <a:latin typeface="+mn-lt"/>
          <a:ea typeface="+mn-ea"/>
          <a:cs typeface="+mn-cs"/>
        </a:defRPr>
      </a:lvl5pPr>
      <a:lvl6pPr marL="1828800" indent="-228600" algn="l" rtl="0" eaLnBrk="1" latinLnBrk="0" hangingPunct="1">
        <a:spcBef>
          <a:spcPts val="340"/>
        </a:spcBef>
        <a:buClr>
          <a:schemeClr val="accent2">
            <a:shade val="75000"/>
          </a:schemeClr>
        </a:buClr>
        <a:buSzPct val="85000"/>
        <a:buFont typeface="Wingdings 2" pitchFamily="18" charset="2"/>
        <a:buChar char="?"/>
        <a:defRPr kumimoji="0" sz="1700" kern="1200">
          <a:solidFill>
            <a:schemeClr val="tx1"/>
          </a:solidFill>
          <a:latin typeface="+mn-lt"/>
          <a:ea typeface="+mn-ea"/>
          <a:cs typeface="+mn-cs"/>
        </a:defRPr>
      </a:lvl6pPr>
      <a:lvl7pPr marL="2011680" indent="-182880" algn="l" rtl="0" eaLnBrk="1" latinLnBrk="0" hangingPunct="1">
        <a:spcBef>
          <a:spcPts val="340"/>
        </a:spcBef>
        <a:buClr>
          <a:schemeClr val="accent2">
            <a:shade val="75000"/>
          </a:schemeClr>
        </a:buClr>
        <a:buSzPct val="85000"/>
        <a:buFont typeface="Wingdings 2" pitchFamily="18" charset="2"/>
        <a:buChar char="?"/>
        <a:defRPr kumimoji="0" sz="1600" kern="1200" baseline="0">
          <a:solidFill>
            <a:schemeClr val="tx1"/>
          </a:solidFill>
          <a:latin typeface="+mn-lt"/>
          <a:ea typeface="+mn-ea"/>
          <a:cs typeface="+mn-cs"/>
        </a:defRPr>
      </a:lvl7pPr>
      <a:lvl8pPr marL="2286000" indent="-182880" algn="l" rtl="0" eaLnBrk="1" latinLnBrk="0" hangingPunct="1">
        <a:spcBef>
          <a:spcPts val="340"/>
        </a:spcBef>
        <a:buClr>
          <a:schemeClr val="accent2">
            <a:shade val="75000"/>
          </a:schemeClr>
        </a:buClr>
        <a:buSzPct val="85000"/>
        <a:buFont typeface="Wingdings 2" pitchFamily="18" charset="2"/>
        <a:buChar char="?"/>
        <a:defRPr kumimoji="0" sz="1500" kern="1200">
          <a:solidFill>
            <a:schemeClr val="tx1"/>
          </a:solidFill>
          <a:latin typeface="+mn-lt"/>
          <a:ea typeface="+mn-ea"/>
          <a:cs typeface="+mn-cs"/>
        </a:defRPr>
      </a:lvl8pPr>
      <a:lvl9pPr marL="2560320" indent="-182880" algn="l" rtl="0" eaLnBrk="1" latinLnBrk="0" hangingPunct="1">
        <a:spcBef>
          <a:spcPts val="340"/>
        </a:spcBef>
        <a:buClr>
          <a:schemeClr val="accent2">
            <a:shade val="75000"/>
          </a:schemeClr>
        </a:buClr>
        <a:buSzPct val="85000"/>
        <a:buFont typeface="Wingdings 2" pitchFamily="18" charset="2"/>
        <a:buChar char="?"/>
        <a:defRPr kumimoji="0" sz="15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4"/>
          <p:cNvSpPr>
            <a:spLocks noGrp="1" noChangeArrowheads="1"/>
          </p:cNvSpPr>
          <p:nvPr>
            <p:ph type="ctrTitle" idx="4294967295"/>
          </p:nvPr>
        </p:nvSpPr>
        <p:spPr>
          <a:xfrm>
            <a:off x="251520" y="3573016"/>
            <a:ext cx="9793088" cy="966242"/>
          </a:xfrm>
        </p:spPr>
        <p:txBody>
          <a:bodyPr>
            <a:normAutofit fontScale="90000"/>
          </a:bodyPr>
          <a:lstStyle/>
          <a:p>
            <a:pPr eaLnBrk="1" fontAlgn="auto" hangingPunct="1">
              <a:spcAft>
                <a:spcPts val="0"/>
              </a:spcAft>
              <a:defRPr/>
            </a:pPr>
            <a:r>
              <a:rPr lang="en-GB" sz="4000" dirty="0" smtClean="0">
                <a:latin typeface="Comic Sans MS" pitchFamily="66" charset="0"/>
              </a:rPr>
              <a:t/>
            </a:r>
            <a:br>
              <a:rPr lang="en-GB" sz="4000" dirty="0" smtClean="0">
                <a:latin typeface="Comic Sans MS" pitchFamily="66" charset="0"/>
              </a:rPr>
            </a:br>
            <a:r>
              <a:rPr lang="en-GB" sz="4000" dirty="0" smtClean="0">
                <a:latin typeface="Comic Sans MS" pitchFamily="66" charset="0"/>
              </a:rPr>
              <a:t/>
            </a:r>
            <a:br>
              <a:rPr lang="en-GB" sz="4000" dirty="0" smtClean="0">
                <a:latin typeface="Comic Sans MS" pitchFamily="66" charset="0"/>
              </a:rPr>
            </a:br>
            <a:r>
              <a:rPr lang="en-GB" sz="4000" dirty="0">
                <a:latin typeface="Comic Sans MS" pitchFamily="66" charset="0"/>
              </a:rPr>
              <a:t/>
            </a:r>
            <a:br>
              <a:rPr lang="en-GB" sz="4000" dirty="0">
                <a:latin typeface="Comic Sans MS" pitchFamily="66" charset="0"/>
              </a:rPr>
            </a:br>
            <a:r>
              <a:rPr lang="en-GB" sz="4000" dirty="0">
                <a:latin typeface="Comic Sans MS" pitchFamily="66" charset="0"/>
              </a:rPr>
              <a:t/>
            </a:r>
            <a:br>
              <a:rPr lang="en-GB" sz="4000" dirty="0">
                <a:latin typeface="Comic Sans MS" pitchFamily="66" charset="0"/>
              </a:rPr>
            </a:br>
            <a:r>
              <a:rPr lang="en-GB" sz="4000" dirty="0" smtClean="0">
                <a:latin typeface="Comic Sans MS" pitchFamily="66" charset="0"/>
              </a:rPr>
              <a:t/>
            </a:r>
            <a:br>
              <a:rPr lang="en-GB" sz="4000" dirty="0" smtClean="0">
                <a:latin typeface="Comic Sans MS" pitchFamily="66" charset="0"/>
              </a:rPr>
            </a:br>
            <a:r>
              <a:rPr lang="en-GB" sz="4000" dirty="0" smtClean="0">
                <a:latin typeface="Comic Sans MS" pitchFamily="66" charset="0"/>
              </a:rPr>
              <a:t/>
            </a:r>
            <a:br>
              <a:rPr lang="en-GB" sz="4000" dirty="0" smtClean="0">
                <a:latin typeface="Comic Sans MS" pitchFamily="66" charset="0"/>
              </a:rPr>
            </a:br>
            <a:r>
              <a:rPr lang="en-GB" sz="4000" b="1" u="sng" dirty="0" smtClean="0">
                <a:latin typeface="Comic Sans MS" pitchFamily="66" charset="0"/>
              </a:rPr>
              <a:t>Monday 28</a:t>
            </a:r>
            <a:r>
              <a:rPr lang="en-GB" sz="4000" b="1" u="sng" baseline="30000" dirty="0" smtClean="0">
                <a:latin typeface="Comic Sans MS" pitchFamily="66" charset="0"/>
              </a:rPr>
              <a:t>th</a:t>
            </a:r>
            <a:r>
              <a:rPr lang="en-GB" sz="4000" b="1" u="sng" dirty="0" smtClean="0">
                <a:latin typeface="Comic Sans MS" pitchFamily="66" charset="0"/>
              </a:rPr>
              <a:t> March 2021</a:t>
            </a:r>
            <a:br>
              <a:rPr lang="en-GB" sz="4000" b="1" u="sng" dirty="0" smtClean="0">
                <a:latin typeface="Comic Sans MS" pitchFamily="66" charset="0"/>
              </a:rPr>
            </a:br>
            <a:r>
              <a:rPr lang="en-GB" sz="4000" b="1" u="sng" dirty="0" smtClean="0">
                <a:latin typeface="Comic Sans MS" pitchFamily="66" charset="0"/>
              </a:rPr>
              <a:t>LO: </a:t>
            </a:r>
            <a:r>
              <a:rPr lang="en-GB" sz="4000" b="1" u="sng" dirty="0" smtClean="0">
                <a:latin typeface="Comic Sans MS" pitchFamily="66" charset="0"/>
              </a:rPr>
              <a:t>To understand beliefs and teachings.</a:t>
            </a:r>
            <a:br>
              <a:rPr lang="en-GB" sz="4000" b="1" u="sng" dirty="0" smtClean="0">
                <a:latin typeface="Comic Sans MS" pitchFamily="66" charset="0"/>
              </a:rPr>
            </a:br>
            <a:r>
              <a:rPr lang="en-GB" sz="4000" b="1" u="sng" dirty="0" smtClean="0">
                <a:latin typeface="Comic Sans MS" pitchFamily="66" charset="0"/>
              </a:rPr>
              <a:t>LO: To reflect</a:t>
            </a:r>
            <a:br>
              <a:rPr lang="en-GB" sz="4000" b="1" u="sng" dirty="0" smtClean="0">
                <a:latin typeface="Comic Sans MS" pitchFamily="66" charset="0"/>
              </a:rPr>
            </a:br>
            <a:r>
              <a:rPr lang="en-GB" sz="4000" b="1" u="sng" dirty="0" smtClean="0">
                <a:latin typeface="Comic Sans MS" pitchFamily="66" charset="0"/>
              </a:rPr>
              <a:t>C: Christianity –The Easter Story </a:t>
            </a:r>
            <a:endParaRPr lang="en-GB" sz="4000" b="1" u="sng" dirty="0" smtClean="0">
              <a:latin typeface="Comic Sans MS" pitchFamily="66" charset="0"/>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4"/>
          <p:cNvSpPr>
            <a:spLocks noGrp="1" noChangeArrowheads="1"/>
          </p:cNvSpPr>
          <p:nvPr>
            <p:ph type="ctrTitle" idx="4294967295"/>
          </p:nvPr>
        </p:nvSpPr>
        <p:spPr>
          <a:xfrm>
            <a:off x="251520" y="764704"/>
            <a:ext cx="8568952" cy="966242"/>
          </a:xfrm>
        </p:spPr>
        <p:txBody>
          <a:bodyPr>
            <a:normAutofit fontScale="90000"/>
          </a:bodyPr>
          <a:lstStyle/>
          <a:p>
            <a:pPr algn="ctr" eaLnBrk="1" fontAlgn="auto" hangingPunct="1">
              <a:spcAft>
                <a:spcPts val="0"/>
              </a:spcAft>
              <a:defRPr/>
            </a:pPr>
            <a:r>
              <a:rPr lang="en-GB" sz="4000" dirty="0" smtClean="0">
                <a:latin typeface="Comic Sans MS" pitchFamily="66" charset="0"/>
              </a:rPr>
              <a:t/>
            </a:r>
            <a:br>
              <a:rPr lang="en-GB" sz="4000" dirty="0" smtClean="0">
                <a:latin typeface="Comic Sans MS" pitchFamily="66" charset="0"/>
              </a:rPr>
            </a:br>
            <a:r>
              <a:rPr lang="en-GB" sz="4000" dirty="0" smtClean="0">
                <a:latin typeface="Comic Sans MS" pitchFamily="66" charset="0"/>
              </a:rPr>
              <a:t/>
            </a:r>
            <a:br>
              <a:rPr lang="en-GB" sz="4000" dirty="0" smtClean="0">
                <a:latin typeface="Comic Sans MS" pitchFamily="66" charset="0"/>
              </a:rPr>
            </a:br>
            <a:r>
              <a:rPr lang="en-GB" sz="4000" dirty="0">
                <a:latin typeface="Comic Sans MS" pitchFamily="66" charset="0"/>
              </a:rPr>
              <a:t/>
            </a:r>
            <a:br>
              <a:rPr lang="en-GB" sz="4000" dirty="0">
                <a:latin typeface="Comic Sans MS" pitchFamily="66" charset="0"/>
              </a:rPr>
            </a:br>
            <a:r>
              <a:rPr lang="en-GB" sz="4000" dirty="0">
                <a:latin typeface="Comic Sans MS" pitchFamily="66" charset="0"/>
              </a:rPr>
              <a:t/>
            </a:r>
            <a:br>
              <a:rPr lang="en-GB" sz="4000" dirty="0">
                <a:latin typeface="Comic Sans MS" pitchFamily="66" charset="0"/>
              </a:rPr>
            </a:br>
            <a:r>
              <a:rPr lang="en-GB" sz="4000" dirty="0" smtClean="0">
                <a:latin typeface="Comic Sans MS" pitchFamily="66" charset="0"/>
              </a:rPr>
              <a:t/>
            </a:r>
            <a:br>
              <a:rPr lang="en-GB" sz="4000" dirty="0" smtClean="0">
                <a:latin typeface="Comic Sans MS" pitchFamily="66" charset="0"/>
              </a:rPr>
            </a:br>
            <a:r>
              <a:rPr lang="en-GB" sz="4000" dirty="0" smtClean="0">
                <a:latin typeface="Comic Sans MS" pitchFamily="66" charset="0"/>
              </a:rPr>
              <a:t>What emotions do we associate with Palm Sunday, Good Friday and Easter Sunday?</a:t>
            </a:r>
            <a:endParaRPr lang="en-GB" sz="4000" b="1" u="sng" dirty="0" smtClean="0">
              <a:latin typeface="Comic Sans MS" pitchFamily="66" charset="0"/>
            </a:endParaRPr>
          </a:p>
        </p:txBody>
      </p:sp>
      <p:sp>
        <p:nvSpPr>
          <p:cNvPr id="4" name="Rectangle 4"/>
          <p:cNvSpPr txBox="1">
            <a:spLocks noChangeArrowheads="1"/>
          </p:cNvSpPr>
          <p:nvPr/>
        </p:nvSpPr>
        <p:spPr>
          <a:xfrm>
            <a:off x="251520" y="2348880"/>
            <a:ext cx="8568952" cy="966242"/>
          </a:xfrm>
          <a:prstGeom prst="rect">
            <a:avLst/>
          </a:prstGeom>
          <a:ln w="6350" cap="rnd">
            <a:noFill/>
          </a:ln>
        </p:spPr>
        <p:txBody>
          <a:bodyPr vert="horz" anchor="b" anchorCtr="0">
            <a:noAutofit/>
          </a:bodyPr>
          <a:lstStyle>
            <a:lvl1pPr algn="l" rtl="0" eaLnBrk="0" fontAlgn="base" hangingPunct="0">
              <a:spcBef>
                <a:spcPct val="0"/>
              </a:spcBef>
              <a:spcAft>
                <a:spcPct val="0"/>
              </a:spcAft>
              <a:defRPr lang="en-US" sz="4200" kern="1200" spc="-100" dirty="0">
                <a:ln w="3200">
                  <a:solidFill>
                    <a:schemeClr val="bg2">
                      <a:shade val="75000"/>
                      <a:alpha val="25000"/>
                    </a:schemeClr>
                  </a:solidFill>
                  <a:prstDash val="solid"/>
                  <a:round/>
                </a:ln>
                <a:solidFill>
                  <a:srgbClr val="F9F9F9"/>
                </a:solidFill>
                <a:effectLst>
                  <a:innerShdw blurRad="50800" dist="25400" dir="13500000">
                    <a:prstClr val="black">
                      <a:alpha val="70000"/>
                    </a:prstClr>
                  </a:innerShdw>
                </a:effectLst>
                <a:latin typeface="+mj-lt"/>
                <a:ea typeface="+mj-ea"/>
                <a:cs typeface="+mj-cs"/>
              </a:defRPr>
            </a:lvl1pPr>
            <a:lvl2pPr algn="l" rtl="0" eaLnBrk="0" fontAlgn="base" hangingPunct="0">
              <a:spcBef>
                <a:spcPct val="0"/>
              </a:spcBef>
              <a:spcAft>
                <a:spcPct val="0"/>
              </a:spcAft>
              <a:defRPr sz="4200">
                <a:solidFill>
                  <a:srgbClr val="F9F9F9"/>
                </a:solidFill>
                <a:latin typeface="Constantia" panose="02030602050306030303" pitchFamily="18" charset="0"/>
              </a:defRPr>
            </a:lvl2pPr>
            <a:lvl3pPr algn="l" rtl="0" eaLnBrk="0" fontAlgn="base" hangingPunct="0">
              <a:spcBef>
                <a:spcPct val="0"/>
              </a:spcBef>
              <a:spcAft>
                <a:spcPct val="0"/>
              </a:spcAft>
              <a:defRPr sz="4200">
                <a:solidFill>
                  <a:srgbClr val="F9F9F9"/>
                </a:solidFill>
                <a:latin typeface="Constantia" panose="02030602050306030303" pitchFamily="18" charset="0"/>
              </a:defRPr>
            </a:lvl3pPr>
            <a:lvl4pPr algn="l" rtl="0" eaLnBrk="0" fontAlgn="base" hangingPunct="0">
              <a:spcBef>
                <a:spcPct val="0"/>
              </a:spcBef>
              <a:spcAft>
                <a:spcPct val="0"/>
              </a:spcAft>
              <a:defRPr sz="4200">
                <a:solidFill>
                  <a:srgbClr val="F9F9F9"/>
                </a:solidFill>
                <a:latin typeface="Constantia" panose="02030602050306030303" pitchFamily="18" charset="0"/>
              </a:defRPr>
            </a:lvl4pPr>
            <a:lvl5pPr algn="l" rtl="0" eaLnBrk="0" fontAlgn="base" hangingPunct="0">
              <a:spcBef>
                <a:spcPct val="0"/>
              </a:spcBef>
              <a:spcAft>
                <a:spcPct val="0"/>
              </a:spcAft>
              <a:defRPr sz="4200">
                <a:solidFill>
                  <a:srgbClr val="F9F9F9"/>
                </a:solidFill>
                <a:latin typeface="Constantia" panose="02030602050306030303" pitchFamily="18" charset="0"/>
              </a:defRPr>
            </a:lvl5pPr>
            <a:lvl6pPr marL="457200" algn="l" rtl="0" fontAlgn="base">
              <a:spcBef>
                <a:spcPct val="0"/>
              </a:spcBef>
              <a:spcAft>
                <a:spcPct val="0"/>
              </a:spcAft>
              <a:defRPr sz="4200">
                <a:solidFill>
                  <a:srgbClr val="F9F9F9"/>
                </a:solidFill>
                <a:latin typeface="Constantia" panose="02030602050306030303" pitchFamily="18" charset="0"/>
              </a:defRPr>
            </a:lvl6pPr>
            <a:lvl7pPr marL="914400" algn="l" rtl="0" fontAlgn="base">
              <a:spcBef>
                <a:spcPct val="0"/>
              </a:spcBef>
              <a:spcAft>
                <a:spcPct val="0"/>
              </a:spcAft>
              <a:defRPr sz="4200">
                <a:solidFill>
                  <a:srgbClr val="F9F9F9"/>
                </a:solidFill>
                <a:latin typeface="Constantia" panose="02030602050306030303" pitchFamily="18" charset="0"/>
              </a:defRPr>
            </a:lvl7pPr>
            <a:lvl8pPr marL="1371600" algn="l" rtl="0" fontAlgn="base">
              <a:spcBef>
                <a:spcPct val="0"/>
              </a:spcBef>
              <a:spcAft>
                <a:spcPct val="0"/>
              </a:spcAft>
              <a:defRPr sz="4200">
                <a:solidFill>
                  <a:srgbClr val="F9F9F9"/>
                </a:solidFill>
                <a:latin typeface="Constantia" panose="02030602050306030303" pitchFamily="18" charset="0"/>
              </a:defRPr>
            </a:lvl8pPr>
            <a:lvl9pPr marL="1828800" algn="l" rtl="0" fontAlgn="base">
              <a:spcBef>
                <a:spcPct val="0"/>
              </a:spcBef>
              <a:spcAft>
                <a:spcPct val="0"/>
              </a:spcAft>
              <a:defRPr sz="4200">
                <a:solidFill>
                  <a:srgbClr val="F9F9F9"/>
                </a:solidFill>
                <a:latin typeface="Constantia" panose="02030602050306030303" pitchFamily="18" charset="0"/>
              </a:defRPr>
            </a:lvl9pPr>
          </a:lstStyle>
          <a:p>
            <a:pPr algn="ctr" eaLnBrk="1" fontAlgn="auto" hangingPunct="1">
              <a:spcAft>
                <a:spcPts val="0"/>
              </a:spcAft>
              <a:defRPr/>
            </a:pPr>
            <a:r>
              <a:rPr lang="en-GB" sz="2400" dirty="0" smtClean="0">
                <a:latin typeface="Comic Sans MS" pitchFamily="66" charset="0"/>
              </a:rPr>
              <a:t>There </a:t>
            </a:r>
            <a:r>
              <a:rPr lang="en-GB" sz="2400" dirty="0">
                <a:latin typeface="Comic Sans MS" pitchFamily="66" charset="0"/>
              </a:rPr>
              <a:t>was hope on Palm Sunday when Jesus arrived as King - the people were expecting God to rescue them and restore their land.</a:t>
            </a:r>
            <a:endParaRPr lang="en-GB" sz="2400" b="1" u="sng" dirty="0" smtClean="0">
              <a:latin typeface="Comic Sans MS" pitchFamily="66" charset="0"/>
            </a:endParaRPr>
          </a:p>
        </p:txBody>
      </p:sp>
      <p:sp>
        <p:nvSpPr>
          <p:cNvPr id="7" name="Rectangle 4"/>
          <p:cNvSpPr txBox="1">
            <a:spLocks noChangeArrowheads="1"/>
          </p:cNvSpPr>
          <p:nvPr/>
        </p:nvSpPr>
        <p:spPr>
          <a:xfrm>
            <a:off x="251520" y="3933056"/>
            <a:ext cx="8568952" cy="966242"/>
          </a:xfrm>
          <a:prstGeom prst="rect">
            <a:avLst/>
          </a:prstGeom>
          <a:ln w="6350" cap="rnd">
            <a:noFill/>
          </a:ln>
        </p:spPr>
        <p:txBody>
          <a:bodyPr vert="horz" anchor="b" anchorCtr="0">
            <a:noAutofit/>
          </a:bodyPr>
          <a:lstStyle>
            <a:lvl1pPr algn="l" rtl="0" eaLnBrk="0" fontAlgn="base" hangingPunct="0">
              <a:spcBef>
                <a:spcPct val="0"/>
              </a:spcBef>
              <a:spcAft>
                <a:spcPct val="0"/>
              </a:spcAft>
              <a:defRPr lang="en-US" sz="4200" kern="1200" spc="-100" dirty="0">
                <a:ln w="3200">
                  <a:solidFill>
                    <a:schemeClr val="bg2">
                      <a:shade val="75000"/>
                      <a:alpha val="25000"/>
                    </a:schemeClr>
                  </a:solidFill>
                  <a:prstDash val="solid"/>
                  <a:round/>
                </a:ln>
                <a:solidFill>
                  <a:srgbClr val="F9F9F9"/>
                </a:solidFill>
                <a:effectLst>
                  <a:innerShdw blurRad="50800" dist="25400" dir="13500000">
                    <a:prstClr val="black">
                      <a:alpha val="70000"/>
                    </a:prstClr>
                  </a:innerShdw>
                </a:effectLst>
                <a:latin typeface="+mj-lt"/>
                <a:ea typeface="+mj-ea"/>
                <a:cs typeface="+mj-cs"/>
              </a:defRPr>
            </a:lvl1pPr>
            <a:lvl2pPr algn="l" rtl="0" eaLnBrk="0" fontAlgn="base" hangingPunct="0">
              <a:spcBef>
                <a:spcPct val="0"/>
              </a:spcBef>
              <a:spcAft>
                <a:spcPct val="0"/>
              </a:spcAft>
              <a:defRPr sz="4200">
                <a:solidFill>
                  <a:srgbClr val="F9F9F9"/>
                </a:solidFill>
                <a:latin typeface="Constantia" panose="02030602050306030303" pitchFamily="18" charset="0"/>
              </a:defRPr>
            </a:lvl2pPr>
            <a:lvl3pPr algn="l" rtl="0" eaLnBrk="0" fontAlgn="base" hangingPunct="0">
              <a:spcBef>
                <a:spcPct val="0"/>
              </a:spcBef>
              <a:spcAft>
                <a:spcPct val="0"/>
              </a:spcAft>
              <a:defRPr sz="4200">
                <a:solidFill>
                  <a:srgbClr val="F9F9F9"/>
                </a:solidFill>
                <a:latin typeface="Constantia" panose="02030602050306030303" pitchFamily="18" charset="0"/>
              </a:defRPr>
            </a:lvl3pPr>
            <a:lvl4pPr algn="l" rtl="0" eaLnBrk="0" fontAlgn="base" hangingPunct="0">
              <a:spcBef>
                <a:spcPct val="0"/>
              </a:spcBef>
              <a:spcAft>
                <a:spcPct val="0"/>
              </a:spcAft>
              <a:defRPr sz="4200">
                <a:solidFill>
                  <a:srgbClr val="F9F9F9"/>
                </a:solidFill>
                <a:latin typeface="Constantia" panose="02030602050306030303" pitchFamily="18" charset="0"/>
              </a:defRPr>
            </a:lvl4pPr>
            <a:lvl5pPr algn="l" rtl="0" eaLnBrk="0" fontAlgn="base" hangingPunct="0">
              <a:spcBef>
                <a:spcPct val="0"/>
              </a:spcBef>
              <a:spcAft>
                <a:spcPct val="0"/>
              </a:spcAft>
              <a:defRPr sz="4200">
                <a:solidFill>
                  <a:srgbClr val="F9F9F9"/>
                </a:solidFill>
                <a:latin typeface="Constantia" panose="02030602050306030303" pitchFamily="18" charset="0"/>
              </a:defRPr>
            </a:lvl5pPr>
            <a:lvl6pPr marL="457200" algn="l" rtl="0" fontAlgn="base">
              <a:spcBef>
                <a:spcPct val="0"/>
              </a:spcBef>
              <a:spcAft>
                <a:spcPct val="0"/>
              </a:spcAft>
              <a:defRPr sz="4200">
                <a:solidFill>
                  <a:srgbClr val="F9F9F9"/>
                </a:solidFill>
                <a:latin typeface="Constantia" panose="02030602050306030303" pitchFamily="18" charset="0"/>
              </a:defRPr>
            </a:lvl6pPr>
            <a:lvl7pPr marL="914400" algn="l" rtl="0" fontAlgn="base">
              <a:spcBef>
                <a:spcPct val="0"/>
              </a:spcBef>
              <a:spcAft>
                <a:spcPct val="0"/>
              </a:spcAft>
              <a:defRPr sz="4200">
                <a:solidFill>
                  <a:srgbClr val="F9F9F9"/>
                </a:solidFill>
                <a:latin typeface="Constantia" panose="02030602050306030303" pitchFamily="18" charset="0"/>
              </a:defRPr>
            </a:lvl7pPr>
            <a:lvl8pPr marL="1371600" algn="l" rtl="0" fontAlgn="base">
              <a:spcBef>
                <a:spcPct val="0"/>
              </a:spcBef>
              <a:spcAft>
                <a:spcPct val="0"/>
              </a:spcAft>
              <a:defRPr sz="4200">
                <a:solidFill>
                  <a:srgbClr val="F9F9F9"/>
                </a:solidFill>
                <a:latin typeface="Constantia" panose="02030602050306030303" pitchFamily="18" charset="0"/>
              </a:defRPr>
            </a:lvl8pPr>
            <a:lvl9pPr marL="1828800" algn="l" rtl="0" fontAlgn="base">
              <a:spcBef>
                <a:spcPct val="0"/>
              </a:spcBef>
              <a:spcAft>
                <a:spcPct val="0"/>
              </a:spcAft>
              <a:defRPr sz="4200">
                <a:solidFill>
                  <a:srgbClr val="F9F9F9"/>
                </a:solidFill>
                <a:latin typeface="Constantia" panose="02030602050306030303" pitchFamily="18" charset="0"/>
              </a:defRPr>
            </a:lvl9pPr>
          </a:lstStyle>
          <a:p>
            <a:pPr algn="ctr" eaLnBrk="1" fontAlgn="auto" hangingPunct="1">
              <a:spcAft>
                <a:spcPts val="0"/>
              </a:spcAft>
              <a:defRPr/>
            </a:pPr>
            <a:r>
              <a:rPr lang="en-GB" sz="2400" dirty="0">
                <a:latin typeface="Comic Sans MS" pitchFamily="66" charset="0"/>
              </a:rPr>
              <a:t/>
            </a:r>
            <a:br>
              <a:rPr lang="en-GB" sz="2400" dirty="0">
                <a:latin typeface="Comic Sans MS" pitchFamily="66" charset="0"/>
              </a:rPr>
            </a:br>
            <a:r>
              <a:rPr lang="en-GB" sz="2400" dirty="0" smtClean="0">
                <a:latin typeface="Comic Sans MS" pitchFamily="66" charset="0"/>
              </a:rPr>
              <a:t>There </a:t>
            </a:r>
            <a:r>
              <a:rPr lang="en-GB" sz="2400" dirty="0">
                <a:latin typeface="Comic Sans MS" pitchFamily="66" charset="0"/>
              </a:rPr>
              <a:t>was sadness on Good Friday when their King was killed and everything seemed lost.</a:t>
            </a:r>
            <a:endParaRPr lang="en-GB" sz="1800" b="1" u="sng" dirty="0" smtClean="0">
              <a:latin typeface="Comic Sans MS" pitchFamily="66" charset="0"/>
            </a:endParaRPr>
          </a:p>
        </p:txBody>
      </p:sp>
      <p:sp>
        <p:nvSpPr>
          <p:cNvPr id="8" name="Rectangle 4"/>
          <p:cNvSpPr txBox="1">
            <a:spLocks noChangeArrowheads="1"/>
          </p:cNvSpPr>
          <p:nvPr/>
        </p:nvSpPr>
        <p:spPr>
          <a:xfrm>
            <a:off x="251520" y="5373216"/>
            <a:ext cx="8568952" cy="966242"/>
          </a:xfrm>
          <a:prstGeom prst="rect">
            <a:avLst/>
          </a:prstGeom>
          <a:ln w="6350" cap="rnd">
            <a:noFill/>
          </a:ln>
        </p:spPr>
        <p:txBody>
          <a:bodyPr vert="horz" anchor="b" anchorCtr="0">
            <a:noAutofit/>
          </a:bodyPr>
          <a:lstStyle>
            <a:lvl1pPr algn="l" rtl="0" eaLnBrk="0" fontAlgn="base" hangingPunct="0">
              <a:spcBef>
                <a:spcPct val="0"/>
              </a:spcBef>
              <a:spcAft>
                <a:spcPct val="0"/>
              </a:spcAft>
              <a:defRPr lang="en-US" sz="4200" kern="1200" spc="-100" dirty="0">
                <a:ln w="3200">
                  <a:solidFill>
                    <a:schemeClr val="bg2">
                      <a:shade val="75000"/>
                      <a:alpha val="25000"/>
                    </a:schemeClr>
                  </a:solidFill>
                  <a:prstDash val="solid"/>
                  <a:round/>
                </a:ln>
                <a:solidFill>
                  <a:srgbClr val="F9F9F9"/>
                </a:solidFill>
                <a:effectLst>
                  <a:innerShdw blurRad="50800" dist="25400" dir="13500000">
                    <a:prstClr val="black">
                      <a:alpha val="70000"/>
                    </a:prstClr>
                  </a:innerShdw>
                </a:effectLst>
                <a:latin typeface="+mj-lt"/>
                <a:ea typeface="+mj-ea"/>
                <a:cs typeface="+mj-cs"/>
              </a:defRPr>
            </a:lvl1pPr>
            <a:lvl2pPr algn="l" rtl="0" eaLnBrk="0" fontAlgn="base" hangingPunct="0">
              <a:spcBef>
                <a:spcPct val="0"/>
              </a:spcBef>
              <a:spcAft>
                <a:spcPct val="0"/>
              </a:spcAft>
              <a:defRPr sz="4200">
                <a:solidFill>
                  <a:srgbClr val="F9F9F9"/>
                </a:solidFill>
                <a:latin typeface="Constantia" panose="02030602050306030303" pitchFamily="18" charset="0"/>
              </a:defRPr>
            </a:lvl2pPr>
            <a:lvl3pPr algn="l" rtl="0" eaLnBrk="0" fontAlgn="base" hangingPunct="0">
              <a:spcBef>
                <a:spcPct val="0"/>
              </a:spcBef>
              <a:spcAft>
                <a:spcPct val="0"/>
              </a:spcAft>
              <a:defRPr sz="4200">
                <a:solidFill>
                  <a:srgbClr val="F9F9F9"/>
                </a:solidFill>
                <a:latin typeface="Constantia" panose="02030602050306030303" pitchFamily="18" charset="0"/>
              </a:defRPr>
            </a:lvl3pPr>
            <a:lvl4pPr algn="l" rtl="0" eaLnBrk="0" fontAlgn="base" hangingPunct="0">
              <a:spcBef>
                <a:spcPct val="0"/>
              </a:spcBef>
              <a:spcAft>
                <a:spcPct val="0"/>
              </a:spcAft>
              <a:defRPr sz="4200">
                <a:solidFill>
                  <a:srgbClr val="F9F9F9"/>
                </a:solidFill>
                <a:latin typeface="Constantia" panose="02030602050306030303" pitchFamily="18" charset="0"/>
              </a:defRPr>
            </a:lvl4pPr>
            <a:lvl5pPr algn="l" rtl="0" eaLnBrk="0" fontAlgn="base" hangingPunct="0">
              <a:spcBef>
                <a:spcPct val="0"/>
              </a:spcBef>
              <a:spcAft>
                <a:spcPct val="0"/>
              </a:spcAft>
              <a:defRPr sz="4200">
                <a:solidFill>
                  <a:srgbClr val="F9F9F9"/>
                </a:solidFill>
                <a:latin typeface="Constantia" panose="02030602050306030303" pitchFamily="18" charset="0"/>
              </a:defRPr>
            </a:lvl5pPr>
            <a:lvl6pPr marL="457200" algn="l" rtl="0" fontAlgn="base">
              <a:spcBef>
                <a:spcPct val="0"/>
              </a:spcBef>
              <a:spcAft>
                <a:spcPct val="0"/>
              </a:spcAft>
              <a:defRPr sz="4200">
                <a:solidFill>
                  <a:srgbClr val="F9F9F9"/>
                </a:solidFill>
                <a:latin typeface="Constantia" panose="02030602050306030303" pitchFamily="18" charset="0"/>
              </a:defRPr>
            </a:lvl6pPr>
            <a:lvl7pPr marL="914400" algn="l" rtl="0" fontAlgn="base">
              <a:spcBef>
                <a:spcPct val="0"/>
              </a:spcBef>
              <a:spcAft>
                <a:spcPct val="0"/>
              </a:spcAft>
              <a:defRPr sz="4200">
                <a:solidFill>
                  <a:srgbClr val="F9F9F9"/>
                </a:solidFill>
                <a:latin typeface="Constantia" panose="02030602050306030303" pitchFamily="18" charset="0"/>
              </a:defRPr>
            </a:lvl7pPr>
            <a:lvl8pPr marL="1371600" algn="l" rtl="0" fontAlgn="base">
              <a:spcBef>
                <a:spcPct val="0"/>
              </a:spcBef>
              <a:spcAft>
                <a:spcPct val="0"/>
              </a:spcAft>
              <a:defRPr sz="4200">
                <a:solidFill>
                  <a:srgbClr val="F9F9F9"/>
                </a:solidFill>
                <a:latin typeface="Constantia" panose="02030602050306030303" pitchFamily="18" charset="0"/>
              </a:defRPr>
            </a:lvl8pPr>
            <a:lvl9pPr marL="1828800" algn="l" rtl="0" fontAlgn="base">
              <a:spcBef>
                <a:spcPct val="0"/>
              </a:spcBef>
              <a:spcAft>
                <a:spcPct val="0"/>
              </a:spcAft>
              <a:defRPr sz="4200">
                <a:solidFill>
                  <a:srgbClr val="F9F9F9"/>
                </a:solidFill>
                <a:latin typeface="Constantia" panose="02030602050306030303" pitchFamily="18" charset="0"/>
              </a:defRPr>
            </a:lvl9pPr>
          </a:lstStyle>
          <a:p>
            <a:pPr algn="ctr" eaLnBrk="1" fontAlgn="auto" hangingPunct="1">
              <a:spcAft>
                <a:spcPts val="0"/>
              </a:spcAft>
              <a:defRPr/>
            </a:pPr>
            <a:r>
              <a:rPr lang="en-GB" sz="2400" dirty="0" smtClean="0">
                <a:latin typeface="Comic Sans MS" pitchFamily="66" charset="0"/>
              </a:rPr>
              <a:t>There </a:t>
            </a:r>
            <a:r>
              <a:rPr lang="en-GB" sz="2400" dirty="0">
                <a:latin typeface="Comic Sans MS" pitchFamily="66" charset="0"/>
              </a:rPr>
              <a:t>was joy on Easter Sunday when Jesus was alive.</a:t>
            </a:r>
            <a:endParaRPr lang="en-GB" sz="1800" b="1" u="sng" dirty="0" smtClean="0">
              <a:latin typeface="Comic Sans MS" pitchFamily="66" charset="0"/>
            </a:endParaRPr>
          </a:p>
        </p:txBody>
      </p:sp>
      <p:sp>
        <p:nvSpPr>
          <p:cNvPr id="2" name="Rectangle 1"/>
          <p:cNvSpPr/>
          <p:nvPr/>
        </p:nvSpPr>
        <p:spPr>
          <a:xfrm>
            <a:off x="216802" y="2204864"/>
            <a:ext cx="8784976" cy="1224136"/>
          </a:xfrm>
          <a:prstGeom prst="rect">
            <a:avLst/>
          </a:prstGeom>
          <a:solidFill>
            <a:srgbClr val="00206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p:cNvSpPr/>
          <p:nvPr/>
        </p:nvSpPr>
        <p:spPr>
          <a:xfrm>
            <a:off x="181512" y="3870762"/>
            <a:ext cx="8784976" cy="1224136"/>
          </a:xfrm>
          <a:prstGeom prst="rect">
            <a:avLst/>
          </a:prstGeom>
          <a:solidFill>
            <a:srgbClr val="00206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p:cNvSpPr/>
          <p:nvPr/>
        </p:nvSpPr>
        <p:spPr>
          <a:xfrm>
            <a:off x="251520" y="5393640"/>
            <a:ext cx="8784976" cy="1224136"/>
          </a:xfrm>
          <a:prstGeom prst="rect">
            <a:avLst/>
          </a:prstGeom>
          <a:solidFill>
            <a:srgbClr val="00206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1637469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2"/>
                                        </p:tgtEl>
                                      </p:cBhvr>
                                    </p:animEffect>
                                    <p:set>
                                      <p:cBhvr>
                                        <p:cTn id="7" dur="1" fill="hold">
                                          <p:stCondLst>
                                            <p:cond delay="499"/>
                                          </p:stCondLst>
                                        </p:cTn>
                                        <p:tgtEl>
                                          <p:spTgt spid="2"/>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10"/>
                                        </p:tgtEl>
                                      </p:cBhvr>
                                    </p:animEffect>
                                    <p:set>
                                      <p:cBhvr>
                                        <p:cTn id="12" dur="1" fill="hold">
                                          <p:stCondLst>
                                            <p:cond delay="499"/>
                                          </p:stCondLst>
                                        </p:cTn>
                                        <p:tgtEl>
                                          <p:spTgt spid="10"/>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10" presetClass="exit" presetSubtype="0" fill="hold" grpId="0" nodeType="clickEffect">
                                  <p:stCondLst>
                                    <p:cond delay="0"/>
                                  </p:stCondLst>
                                  <p:childTnLst>
                                    <p:animEffect transition="out" filter="fade">
                                      <p:cBhvr>
                                        <p:cTn id="16" dur="500"/>
                                        <p:tgtEl>
                                          <p:spTgt spid="11"/>
                                        </p:tgtEl>
                                      </p:cBhvr>
                                    </p:animEffect>
                                    <p:set>
                                      <p:cBhvr>
                                        <p:cTn id="17" dur="1" fill="hold">
                                          <p:stCondLst>
                                            <p:cond delay="499"/>
                                          </p:stCondLst>
                                        </p:cTn>
                                        <p:tgtEl>
                                          <p:spTgt spid="1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0" grpId="0" animBg="1"/>
      <p:bldP spid="11"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4"/>
          <p:cNvSpPr>
            <a:spLocks noGrp="1" noChangeArrowheads="1"/>
          </p:cNvSpPr>
          <p:nvPr>
            <p:ph type="ctrTitle" idx="4294967295"/>
          </p:nvPr>
        </p:nvSpPr>
        <p:spPr>
          <a:xfrm>
            <a:off x="251520" y="764704"/>
            <a:ext cx="8568952" cy="966242"/>
          </a:xfrm>
        </p:spPr>
        <p:txBody>
          <a:bodyPr>
            <a:normAutofit fontScale="90000"/>
          </a:bodyPr>
          <a:lstStyle/>
          <a:p>
            <a:pPr algn="ctr" eaLnBrk="1" fontAlgn="auto" hangingPunct="1">
              <a:spcAft>
                <a:spcPts val="0"/>
              </a:spcAft>
              <a:defRPr/>
            </a:pPr>
            <a:r>
              <a:rPr lang="en-GB" sz="4000" dirty="0" smtClean="0">
                <a:latin typeface="Comic Sans MS" pitchFamily="66" charset="0"/>
              </a:rPr>
              <a:t>What do Christians believe these days brought us?</a:t>
            </a:r>
            <a:endParaRPr lang="en-GB" sz="4000" b="1" u="sng" dirty="0" smtClean="0">
              <a:latin typeface="Comic Sans MS" pitchFamily="66" charset="0"/>
            </a:endParaRPr>
          </a:p>
        </p:txBody>
      </p:sp>
      <p:sp>
        <p:nvSpPr>
          <p:cNvPr id="4" name="Rectangle 4"/>
          <p:cNvSpPr txBox="1">
            <a:spLocks noChangeArrowheads="1"/>
          </p:cNvSpPr>
          <p:nvPr/>
        </p:nvSpPr>
        <p:spPr>
          <a:xfrm>
            <a:off x="392497" y="3861048"/>
            <a:ext cx="8568952" cy="966242"/>
          </a:xfrm>
          <a:prstGeom prst="rect">
            <a:avLst/>
          </a:prstGeom>
          <a:ln w="6350" cap="rnd">
            <a:noFill/>
          </a:ln>
        </p:spPr>
        <p:txBody>
          <a:bodyPr vert="horz" anchor="b" anchorCtr="0">
            <a:noAutofit/>
          </a:bodyPr>
          <a:lstStyle>
            <a:lvl1pPr algn="l" rtl="0" eaLnBrk="0" fontAlgn="base" hangingPunct="0">
              <a:spcBef>
                <a:spcPct val="0"/>
              </a:spcBef>
              <a:spcAft>
                <a:spcPct val="0"/>
              </a:spcAft>
              <a:defRPr lang="en-US" sz="4200" kern="1200" spc="-100" dirty="0">
                <a:ln w="3200">
                  <a:solidFill>
                    <a:schemeClr val="bg2">
                      <a:shade val="75000"/>
                      <a:alpha val="25000"/>
                    </a:schemeClr>
                  </a:solidFill>
                  <a:prstDash val="solid"/>
                  <a:round/>
                </a:ln>
                <a:solidFill>
                  <a:srgbClr val="F9F9F9"/>
                </a:solidFill>
                <a:effectLst>
                  <a:innerShdw blurRad="50800" dist="25400" dir="13500000">
                    <a:prstClr val="black">
                      <a:alpha val="70000"/>
                    </a:prstClr>
                  </a:innerShdw>
                </a:effectLst>
                <a:latin typeface="+mj-lt"/>
                <a:ea typeface="+mj-ea"/>
                <a:cs typeface="+mj-cs"/>
              </a:defRPr>
            </a:lvl1pPr>
            <a:lvl2pPr algn="l" rtl="0" eaLnBrk="0" fontAlgn="base" hangingPunct="0">
              <a:spcBef>
                <a:spcPct val="0"/>
              </a:spcBef>
              <a:spcAft>
                <a:spcPct val="0"/>
              </a:spcAft>
              <a:defRPr sz="4200">
                <a:solidFill>
                  <a:srgbClr val="F9F9F9"/>
                </a:solidFill>
                <a:latin typeface="Constantia" panose="02030602050306030303" pitchFamily="18" charset="0"/>
              </a:defRPr>
            </a:lvl2pPr>
            <a:lvl3pPr algn="l" rtl="0" eaLnBrk="0" fontAlgn="base" hangingPunct="0">
              <a:spcBef>
                <a:spcPct val="0"/>
              </a:spcBef>
              <a:spcAft>
                <a:spcPct val="0"/>
              </a:spcAft>
              <a:defRPr sz="4200">
                <a:solidFill>
                  <a:srgbClr val="F9F9F9"/>
                </a:solidFill>
                <a:latin typeface="Constantia" panose="02030602050306030303" pitchFamily="18" charset="0"/>
              </a:defRPr>
            </a:lvl3pPr>
            <a:lvl4pPr algn="l" rtl="0" eaLnBrk="0" fontAlgn="base" hangingPunct="0">
              <a:spcBef>
                <a:spcPct val="0"/>
              </a:spcBef>
              <a:spcAft>
                <a:spcPct val="0"/>
              </a:spcAft>
              <a:defRPr sz="4200">
                <a:solidFill>
                  <a:srgbClr val="F9F9F9"/>
                </a:solidFill>
                <a:latin typeface="Constantia" panose="02030602050306030303" pitchFamily="18" charset="0"/>
              </a:defRPr>
            </a:lvl4pPr>
            <a:lvl5pPr algn="l" rtl="0" eaLnBrk="0" fontAlgn="base" hangingPunct="0">
              <a:spcBef>
                <a:spcPct val="0"/>
              </a:spcBef>
              <a:spcAft>
                <a:spcPct val="0"/>
              </a:spcAft>
              <a:defRPr sz="4200">
                <a:solidFill>
                  <a:srgbClr val="F9F9F9"/>
                </a:solidFill>
                <a:latin typeface="Constantia" panose="02030602050306030303" pitchFamily="18" charset="0"/>
              </a:defRPr>
            </a:lvl5pPr>
            <a:lvl6pPr marL="457200" algn="l" rtl="0" fontAlgn="base">
              <a:spcBef>
                <a:spcPct val="0"/>
              </a:spcBef>
              <a:spcAft>
                <a:spcPct val="0"/>
              </a:spcAft>
              <a:defRPr sz="4200">
                <a:solidFill>
                  <a:srgbClr val="F9F9F9"/>
                </a:solidFill>
                <a:latin typeface="Constantia" panose="02030602050306030303" pitchFamily="18" charset="0"/>
              </a:defRPr>
            </a:lvl6pPr>
            <a:lvl7pPr marL="914400" algn="l" rtl="0" fontAlgn="base">
              <a:spcBef>
                <a:spcPct val="0"/>
              </a:spcBef>
              <a:spcAft>
                <a:spcPct val="0"/>
              </a:spcAft>
              <a:defRPr sz="4200">
                <a:solidFill>
                  <a:srgbClr val="F9F9F9"/>
                </a:solidFill>
                <a:latin typeface="Constantia" panose="02030602050306030303" pitchFamily="18" charset="0"/>
              </a:defRPr>
            </a:lvl7pPr>
            <a:lvl8pPr marL="1371600" algn="l" rtl="0" fontAlgn="base">
              <a:spcBef>
                <a:spcPct val="0"/>
              </a:spcBef>
              <a:spcAft>
                <a:spcPct val="0"/>
              </a:spcAft>
              <a:defRPr sz="4200">
                <a:solidFill>
                  <a:srgbClr val="F9F9F9"/>
                </a:solidFill>
                <a:latin typeface="Constantia" panose="02030602050306030303" pitchFamily="18" charset="0"/>
              </a:defRPr>
            </a:lvl8pPr>
            <a:lvl9pPr marL="1828800" algn="l" rtl="0" fontAlgn="base">
              <a:spcBef>
                <a:spcPct val="0"/>
              </a:spcBef>
              <a:spcAft>
                <a:spcPct val="0"/>
              </a:spcAft>
              <a:defRPr sz="4200">
                <a:solidFill>
                  <a:srgbClr val="F9F9F9"/>
                </a:solidFill>
                <a:latin typeface="Constantia" panose="02030602050306030303" pitchFamily="18" charset="0"/>
              </a:defRPr>
            </a:lvl9pPr>
          </a:lstStyle>
          <a:p>
            <a:pPr algn="ctr" eaLnBrk="1" fontAlgn="auto" hangingPunct="1">
              <a:spcAft>
                <a:spcPts val="0"/>
              </a:spcAft>
              <a:defRPr/>
            </a:pPr>
            <a:r>
              <a:rPr lang="en-GB" sz="2400" dirty="0">
                <a:latin typeface="Comic Sans MS" pitchFamily="66" charset="0"/>
              </a:rPr>
              <a:t>Christians believe Jesus was resurrected, brought back to new life, not to be on earth but to be with his Father, God. This gives Christians hope that when they do things wrong they can be forgiven, and that when they die they will go to heaven.</a:t>
            </a:r>
            <a:endParaRPr lang="en-GB" sz="2400" b="1" u="sng" dirty="0" smtClean="0">
              <a:latin typeface="Comic Sans MS" pitchFamily="66" charset="0"/>
            </a:endParaRPr>
          </a:p>
        </p:txBody>
      </p:sp>
      <p:sp>
        <p:nvSpPr>
          <p:cNvPr id="11" name="Rectangle 10"/>
          <p:cNvSpPr/>
          <p:nvPr/>
        </p:nvSpPr>
        <p:spPr>
          <a:xfrm>
            <a:off x="251520" y="3248980"/>
            <a:ext cx="8784976" cy="1764196"/>
          </a:xfrm>
          <a:prstGeom prst="rect">
            <a:avLst/>
          </a:prstGeom>
          <a:solidFill>
            <a:srgbClr val="00206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0788017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11"/>
                                        </p:tgtEl>
                                      </p:cBhvr>
                                    </p:animEffect>
                                    <p:set>
                                      <p:cBhvr>
                                        <p:cTn id="7" dur="1" fill="hold">
                                          <p:stCondLst>
                                            <p:cond delay="499"/>
                                          </p:stCondLst>
                                        </p:cTn>
                                        <p:tgtEl>
                                          <p:spTgt spid="1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3528" y="188640"/>
            <a:ext cx="7992888" cy="584775"/>
          </a:xfrm>
          <a:prstGeom prst="rect">
            <a:avLst/>
          </a:prstGeom>
        </p:spPr>
        <p:txBody>
          <a:bodyPr wrap="square">
            <a:spAutoFit/>
          </a:bodyPr>
          <a:lstStyle/>
          <a:p>
            <a:pPr>
              <a:spcAft>
                <a:spcPts val="1000"/>
              </a:spcAft>
            </a:pPr>
            <a:endParaRPr lang="en-GB" sz="3200" dirty="0"/>
          </a:p>
        </p:txBody>
      </p:sp>
      <p:pic>
        <p:nvPicPr>
          <p:cNvPr id="2" name="Picture 1"/>
          <p:cNvPicPr>
            <a:picLocks noChangeAspect="1"/>
          </p:cNvPicPr>
          <p:nvPr/>
        </p:nvPicPr>
        <p:blipFill>
          <a:blip r:embed="rId2"/>
          <a:stretch>
            <a:fillRect/>
          </a:stretch>
        </p:blipFill>
        <p:spPr>
          <a:xfrm>
            <a:off x="1331640" y="1586930"/>
            <a:ext cx="6408712" cy="3575516"/>
          </a:xfrm>
          <a:prstGeom prst="rect">
            <a:avLst/>
          </a:prstGeom>
        </p:spPr>
      </p:pic>
      <p:sp>
        <p:nvSpPr>
          <p:cNvPr id="5" name="Rectangle 4"/>
          <p:cNvSpPr txBox="1">
            <a:spLocks noChangeArrowheads="1"/>
          </p:cNvSpPr>
          <p:nvPr/>
        </p:nvSpPr>
        <p:spPr>
          <a:xfrm>
            <a:off x="107504" y="404664"/>
            <a:ext cx="8568952" cy="966242"/>
          </a:xfrm>
          <a:prstGeom prst="rect">
            <a:avLst/>
          </a:prstGeom>
          <a:ln w="6350" cap="rnd">
            <a:noFill/>
          </a:ln>
        </p:spPr>
        <p:txBody>
          <a:bodyPr vert="horz" anchor="b" anchorCtr="0">
            <a:normAutofit fontScale="82500" lnSpcReduction="20000"/>
          </a:bodyPr>
          <a:lstStyle>
            <a:lvl1pPr algn="l" rtl="0" eaLnBrk="0" fontAlgn="base" hangingPunct="0">
              <a:spcBef>
                <a:spcPct val="0"/>
              </a:spcBef>
              <a:spcAft>
                <a:spcPct val="0"/>
              </a:spcAft>
              <a:defRPr lang="en-US" sz="4200" kern="1200" spc="-100" dirty="0">
                <a:ln w="3200">
                  <a:solidFill>
                    <a:schemeClr val="bg2">
                      <a:shade val="75000"/>
                      <a:alpha val="25000"/>
                    </a:schemeClr>
                  </a:solidFill>
                  <a:prstDash val="solid"/>
                  <a:round/>
                </a:ln>
                <a:solidFill>
                  <a:srgbClr val="F9F9F9"/>
                </a:solidFill>
                <a:effectLst>
                  <a:innerShdw blurRad="50800" dist="25400" dir="13500000">
                    <a:prstClr val="black">
                      <a:alpha val="70000"/>
                    </a:prstClr>
                  </a:innerShdw>
                </a:effectLst>
                <a:latin typeface="+mj-lt"/>
                <a:ea typeface="+mj-ea"/>
                <a:cs typeface="+mj-cs"/>
              </a:defRPr>
            </a:lvl1pPr>
            <a:lvl2pPr algn="l" rtl="0" eaLnBrk="0" fontAlgn="base" hangingPunct="0">
              <a:spcBef>
                <a:spcPct val="0"/>
              </a:spcBef>
              <a:spcAft>
                <a:spcPct val="0"/>
              </a:spcAft>
              <a:defRPr sz="4200">
                <a:solidFill>
                  <a:srgbClr val="F9F9F9"/>
                </a:solidFill>
                <a:latin typeface="Constantia" panose="02030602050306030303" pitchFamily="18" charset="0"/>
              </a:defRPr>
            </a:lvl2pPr>
            <a:lvl3pPr algn="l" rtl="0" eaLnBrk="0" fontAlgn="base" hangingPunct="0">
              <a:spcBef>
                <a:spcPct val="0"/>
              </a:spcBef>
              <a:spcAft>
                <a:spcPct val="0"/>
              </a:spcAft>
              <a:defRPr sz="4200">
                <a:solidFill>
                  <a:srgbClr val="F9F9F9"/>
                </a:solidFill>
                <a:latin typeface="Constantia" panose="02030602050306030303" pitchFamily="18" charset="0"/>
              </a:defRPr>
            </a:lvl3pPr>
            <a:lvl4pPr algn="l" rtl="0" eaLnBrk="0" fontAlgn="base" hangingPunct="0">
              <a:spcBef>
                <a:spcPct val="0"/>
              </a:spcBef>
              <a:spcAft>
                <a:spcPct val="0"/>
              </a:spcAft>
              <a:defRPr sz="4200">
                <a:solidFill>
                  <a:srgbClr val="F9F9F9"/>
                </a:solidFill>
                <a:latin typeface="Constantia" panose="02030602050306030303" pitchFamily="18" charset="0"/>
              </a:defRPr>
            </a:lvl4pPr>
            <a:lvl5pPr algn="l" rtl="0" eaLnBrk="0" fontAlgn="base" hangingPunct="0">
              <a:spcBef>
                <a:spcPct val="0"/>
              </a:spcBef>
              <a:spcAft>
                <a:spcPct val="0"/>
              </a:spcAft>
              <a:defRPr sz="4200">
                <a:solidFill>
                  <a:srgbClr val="F9F9F9"/>
                </a:solidFill>
                <a:latin typeface="Constantia" panose="02030602050306030303" pitchFamily="18" charset="0"/>
              </a:defRPr>
            </a:lvl5pPr>
            <a:lvl6pPr marL="457200" algn="l" rtl="0" fontAlgn="base">
              <a:spcBef>
                <a:spcPct val="0"/>
              </a:spcBef>
              <a:spcAft>
                <a:spcPct val="0"/>
              </a:spcAft>
              <a:defRPr sz="4200">
                <a:solidFill>
                  <a:srgbClr val="F9F9F9"/>
                </a:solidFill>
                <a:latin typeface="Constantia" panose="02030602050306030303" pitchFamily="18" charset="0"/>
              </a:defRPr>
            </a:lvl6pPr>
            <a:lvl7pPr marL="914400" algn="l" rtl="0" fontAlgn="base">
              <a:spcBef>
                <a:spcPct val="0"/>
              </a:spcBef>
              <a:spcAft>
                <a:spcPct val="0"/>
              </a:spcAft>
              <a:defRPr sz="4200">
                <a:solidFill>
                  <a:srgbClr val="F9F9F9"/>
                </a:solidFill>
                <a:latin typeface="Constantia" panose="02030602050306030303" pitchFamily="18" charset="0"/>
              </a:defRPr>
            </a:lvl7pPr>
            <a:lvl8pPr marL="1371600" algn="l" rtl="0" fontAlgn="base">
              <a:spcBef>
                <a:spcPct val="0"/>
              </a:spcBef>
              <a:spcAft>
                <a:spcPct val="0"/>
              </a:spcAft>
              <a:defRPr sz="4200">
                <a:solidFill>
                  <a:srgbClr val="F9F9F9"/>
                </a:solidFill>
                <a:latin typeface="Constantia" panose="02030602050306030303" pitchFamily="18" charset="0"/>
              </a:defRPr>
            </a:lvl8pPr>
            <a:lvl9pPr marL="1828800" algn="l" rtl="0" fontAlgn="base">
              <a:spcBef>
                <a:spcPct val="0"/>
              </a:spcBef>
              <a:spcAft>
                <a:spcPct val="0"/>
              </a:spcAft>
              <a:defRPr sz="4200">
                <a:solidFill>
                  <a:srgbClr val="F9F9F9"/>
                </a:solidFill>
                <a:latin typeface="Constantia" panose="02030602050306030303" pitchFamily="18" charset="0"/>
              </a:defRPr>
            </a:lvl9pPr>
          </a:lstStyle>
          <a:p>
            <a:pPr algn="ctr" eaLnBrk="1" fontAlgn="auto" hangingPunct="1">
              <a:spcAft>
                <a:spcPts val="0"/>
              </a:spcAft>
              <a:defRPr/>
            </a:pPr>
            <a:r>
              <a:rPr lang="en-GB" sz="4000" b="1" dirty="0" smtClean="0">
                <a:latin typeface="Comic Sans MS" pitchFamily="66" charset="0"/>
              </a:rPr>
              <a:t>This is a triptych</a:t>
            </a:r>
          </a:p>
          <a:p>
            <a:pPr algn="ctr" eaLnBrk="1" fontAlgn="auto" hangingPunct="1">
              <a:spcAft>
                <a:spcPts val="0"/>
              </a:spcAft>
              <a:defRPr/>
            </a:pPr>
            <a:r>
              <a:rPr lang="en-GB" sz="4000" b="1" u="sng" dirty="0" smtClean="0">
                <a:latin typeface="Comic Sans MS" pitchFamily="66" charset="0"/>
              </a:rPr>
              <a:t>(what does tri mean?)</a:t>
            </a:r>
            <a:endParaRPr lang="en-GB" sz="4000" b="1" u="sng" dirty="0" smtClean="0">
              <a:latin typeface="Comic Sans MS" pitchFamily="66" charset="0"/>
            </a:endParaRPr>
          </a:p>
        </p:txBody>
      </p:sp>
      <p:sp>
        <p:nvSpPr>
          <p:cNvPr id="6" name="Rectangle 4"/>
          <p:cNvSpPr txBox="1">
            <a:spLocks noChangeArrowheads="1"/>
          </p:cNvSpPr>
          <p:nvPr/>
        </p:nvSpPr>
        <p:spPr>
          <a:xfrm>
            <a:off x="467544" y="5378470"/>
            <a:ext cx="8568952" cy="966242"/>
          </a:xfrm>
          <a:prstGeom prst="rect">
            <a:avLst/>
          </a:prstGeom>
          <a:ln w="6350" cap="rnd">
            <a:noFill/>
          </a:ln>
        </p:spPr>
        <p:txBody>
          <a:bodyPr vert="horz" anchor="b" anchorCtr="0">
            <a:normAutofit fontScale="82500" lnSpcReduction="20000"/>
          </a:bodyPr>
          <a:lstStyle>
            <a:lvl1pPr algn="l" rtl="0" eaLnBrk="0" fontAlgn="base" hangingPunct="0">
              <a:spcBef>
                <a:spcPct val="0"/>
              </a:spcBef>
              <a:spcAft>
                <a:spcPct val="0"/>
              </a:spcAft>
              <a:defRPr lang="en-US" sz="4200" kern="1200" spc="-100" dirty="0">
                <a:ln w="3200">
                  <a:solidFill>
                    <a:schemeClr val="bg2">
                      <a:shade val="75000"/>
                      <a:alpha val="25000"/>
                    </a:schemeClr>
                  </a:solidFill>
                  <a:prstDash val="solid"/>
                  <a:round/>
                </a:ln>
                <a:solidFill>
                  <a:srgbClr val="F9F9F9"/>
                </a:solidFill>
                <a:effectLst>
                  <a:innerShdw blurRad="50800" dist="25400" dir="13500000">
                    <a:prstClr val="black">
                      <a:alpha val="70000"/>
                    </a:prstClr>
                  </a:innerShdw>
                </a:effectLst>
                <a:latin typeface="+mj-lt"/>
                <a:ea typeface="+mj-ea"/>
                <a:cs typeface="+mj-cs"/>
              </a:defRPr>
            </a:lvl1pPr>
            <a:lvl2pPr algn="l" rtl="0" eaLnBrk="0" fontAlgn="base" hangingPunct="0">
              <a:spcBef>
                <a:spcPct val="0"/>
              </a:spcBef>
              <a:spcAft>
                <a:spcPct val="0"/>
              </a:spcAft>
              <a:defRPr sz="4200">
                <a:solidFill>
                  <a:srgbClr val="F9F9F9"/>
                </a:solidFill>
                <a:latin typeface="Constantia" panose="02030602050306030303" pitchFamily="18" charset="0"/>
              </a:defRPr>
            </a:lvl2pPr>
            <a:lvl3pPr algn="l" rtl="0" eaLnBrk="0" fontAlgn="base" hangingPunct="0">
              <a:spcBef>
                <a:spcPct val="0"/>
              </a:spcBef>
              <a:spcAft>
                <a:spcPct val="0"/>
              </a:spcAft>
              <a:defRPr sz="4200">
                <a:solidFill>
                  <a:srgbClr val="F9F9F9"/>
                </a:solidFill>
                <a:latin typeface="Constantia" panose="02030602050306030303" pitchFamily="18" charset="0"/>
              </a:defRPr>
            </a:lvl3pPr>
            <a:lvl4pPr algn="l" rtl="0" eaLnBrk="0" fontAlgn="base" hangingPunct="0">
              <a:spcBef>
                <a:spcPct val="0"/>
              </a:spcBef>
              <a:spcAft>
                <a:spcPct val="0"/>
              </a:spcAft>
              <a:defRPr sz="4200">
                <a:solidFill>
                  <a:srgbClr val="F9F9F9"/>
                </a:solidFill>
                <a:latin typeface="Constantia" panose="02030602050306030303" pitchFamily="18" charset="0"/>
              </a:defRPr>
            </a:lvl4pPr>
            <a:lvl5pPr algn="l" rtl="0" eaLnBrk="0" fontAlgn="base" hangingPunct="0">
              <a:spcBef>
                <a:spcPct val="0"/>
              </a:spcBef>
              <a:spcAft>
                <a:spcPct val="0"/>
              </a:spcAft>
              <a:defRPr sz="4200">
                <a:solidFill>
                  <a:srgbClr val="F9F9F9"/>
                </a:solidFill>
                <a:latin typeface="Constantia" panose="02030602050306030303" pitchFamily="18" charset="0"/>
              </a:defRPr>
            </a:lvl5pPr>
            <a:lvl6pPr marL="457200" algn="l" rtl="0" fontAlgn="base">
              <a:spcBef>
                <a:spcPct val="0"/>
              </a:spcBef>
              <a:spcAft>
                <a:spcPct val="0"/>
              </a:spcAft>
              <a:defRPr sz="4200">
                <a:solidFill>
                  <a:srgbClr val="F9F9F9"/>
                </a:solidFill>
                <a:latin typeface="Constantia" panose="02030602050306030303" pitchFamily="18" charset="0"/>
              </a:defRPr>
            </a:lvl6pPr>
            <a:lvl7pPr marL="914400" algn="l" rtl="0" fontAlgn="base">
              <a:spcBef>
                <a:spcPct val="0"/>
              </a:spcBef>
              <a:spcAft>
                <a:spcPct val="0"/>
              </a:spcAft>
              <a:defRPr sz="4200">
                <a:solidFill>
                  <a:srgbClr val="F9F9F9"/>
                </a:solidFill>
                <a:latin typeface="Constantia" panose="02030602050306030303" pitchFamily="18" charset="0"/>
              </a:defRPr>
            </a:lvl7pPr>
            <a:lvl8pPr marL="1371600" algn="l" rtl="0" fontAlgn="base">
              <a:spcBef>
                <a:spcPct val="0"/>
              </a:spcBef>
              <a:spcAft>
                <a:spcPct val="0"/>
              </a:spcAft>
              <a:defRPr sz="4200">
                <a:solidFill>
                  <a:srgbClr val="F9F9F9"/>
                </a:solidFill>
                <a:latin typeface="Constantia" panose="02030602050306030303" pitchFamily="18" charset="0"/>
              </a:defRPr>
            </a:lvl8pPr>
            <a:lvl9pPr marL="1828800" algn="l" rtl="0" fontAlgn="base">
              <a:spcBef>
                <a:spcPct val="0"/>
              </a:spcBef>
              <a:spcAft>
                <a:spcPct val="0"/>
              </a:spcAft>
              <a:defRPr sz="4200">
                <a:solidFill>
                  <a:srgbClr val="F9F9F9"/>
                </a:solidFill>
                <a:latin typeface="Constantia" panose="02030602050306030303" pitchFamily="18" charset="0"/>
              </a:defRPr>
            </a:lvl9pPr>
          </a:lstStyle>
          <a:p>
            <a:pPr algn="ctr" eaLnBrk="1" fontAlgn="auto" hangingPunct="1">
              <a:spcAft>
                <a:spcPts val="0"/>
              </a:spcAft>
              <a:defRPr/>
            </a:pPr>
            <a:r>
              <a:rPr lang="en-GB" sz="4000" dirty="0" smtClean="0">
                <a:latin typeface="Comic Sans MS" pitchFamily="66" charset="0"/>
              </a:rPr>
              <a:t>What is this triptych representing?</a:t>
            </a:r>
          </a:p>
          <a:p>
            <a:pPr algn="ctr" eaLnBrk="1" fontAlgn="auto" hangingPunct="1">
              <a:spcAft>
                <a:spcPts val="0"/>
              </a:spcAft>
              <a:defRPr/>
            </a:pPr>
            <a:r>
              <a:rPr lang="en-GB" sz="4000" dirty="0" smtClean="0">
                <a:latin typeface="Comic Sans MS" pitchFamily="66" charset="0"/>
              </a:rPr>
              <a:t>What emotions is it showing?</a:t>
            </a:r>
            <a:endParaRPr lang="en-GB" sz="4000" dirty="0" smtClean="0">
              <a:latin typeface="Comic Sans MS" pitchFamily="66" charset="0"/>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1403648" y="836712"/>
            <a:ext cx="6408712" cy="3575516"/>
          </a:xfrm>
          <a:prstGeom prst="rect">
            <a:avLst/>
          </a:prstGeom>
        </p:spPr>
      </p:pic>
      <p:sp>
        <p:nvSpPr>
          <p:cNvPr id="5" name="Rectangle 4"/>
          <p:cNvSpPr txBox="1">
            <a:spLocks noChangeArrowheads="1"/>
          </p:cNvSpPr>
          <p:nvPr/>
        </p:nvSpPr>
        <p:spPr>
          <a:xfrm>
            <a:off x="539552" y="4628252"/>
            <a:ext cx="8568952" cy="966242"/>
          </a:xfrm>
          <a:prstGeom prst="rect">
            <a:avLst/>
          </a:prstGeom>
          <a:ln w="6350" cap="rnd">
            <a:noFill/>
          </a:ln>
        </p:spPr>
        <p:txBody>
          <a:bodyPr vert="horz" anchor="b" anchorCtr="0">
            <a:normAutofit fontScale="82500" lnSpcReduction="20000"/>
          </a:bodyPr>
          <a:lstStyle>
            <a:lvl1pPr algn="l" rtl="0" eaLnBrk="0" fontAlgn="base" hangingPunct="0">
              <a:spcBef>
                <a:spcPct val="0"/>
              </a:spcBef>
              <a:spcAft>
                <a:spcPct val="0"/>
              </a:spcAft>
              <a:defRPr lang="en-US" sz="4200" kern="1200" spc="-100" dirty="0">
                <a:ln w="3200">
                  <a:solidFill>
                    <a:schemeClr val="bg2">
                      <a:shade val="75000"/>
                      <a:alpha val="25000"/>
                    </a:schemeClr>
                  </a:solidFill>
                  <a:prstDash val="solid"/>
                  <a:round/>
                </a:ln>
                <a:solidFill>
                  <a:srgbClr val="F9F9F9"/>
                </a:solidFill>
                <a:effectLst>
                  <a:innerShdw blurRad="50800" dist="25400" dir="13500000">
                    <a:prstClr val="black">
                      <a:alpha val="70000"/>
                    </a:prstClr>
                  </a:innerShdw>
                </a:effectLst>
                <a:latin typeface="+mj-lt"/>
                <a:ea typeface="+mj-ea"/>
                <a:cs typeface="+mj-cs"/>
              </a:defRPr>
            </a:lvl1pPr>
            <a:lvl2pPr algn="l" rtl="0" eaLnBrk="0" fontAlgn="base" hangingPunct="0">
              <a:spcBef>
                <a:spcPct val="0"/>
              </a:spcBef>
              <a:spcAft>
                <a:spcPct val="0"/>
              </a:spcAft>
              <a:defRPr sz="4200">
                <a:solidFill>
                  <a:srgbClr val="F9F9F9"/>
                </a:solidFill>
                <a:latin typeface="Constantia" panose="02030602050306030303" pitchFamily="18" charset="0"/>
              </a:defRPr>
            </a:lvl2pPr>
            <a:lvl3pPr algn="l" rtl="0" eaLnBrk="0" fontAlgn="base" hangingPunct="0">
              <a:spcBef>
                <a:spcPct val="0"/>
              </a:spcBef>
              <a:spcAft>
                <a:spcPct val="0"/>
              </a:spcAft>
              <a:defRPr sz="4200">
                <a:solidFill>
                  <a:srgbClr val="F9F9F9"/>
                </a:solidFill>
                <a:latin typeface="Constantia" panose="02030602050306030303" pitchFamily="18" charset="0"/>
              </a:defRPr>
            </a:lvl3pPr>
            <a:lvl4pPr algn="l" rtl="0" eaLnBrk="0" fontAlgn="base" hangingPunct="0">
              <a:spcBef>
                <a:spcPct val="0"/>
              </a:spcBef>
              <a:spcAft>
                <a:spcPct val="0"/>
              </a:spcAft>
              <a:defRPr sz="4200">
                <a:solidFill>
                  <a:srgbClr val="F9F9F9"/>
                </a:solidFill>
                <a:latin typeface="Constantia" panose="02030602050306030303" pitchFamily="18" charset="0"/>
              </a:defRPr>
            </a:lvl4pPr>
            <a:lvl5pPr algn="l" rtl="0" eaLnBrk="0" fontAlgn="base" hangingPunct="0">
              <a:spcBef>
                <a:spcPct val="0"/>
              </a:spcBef>
              <a:spcAft>
                <a:spcPct val="0"/>
              </a:spcAft>
              <a:defRPr sz="4200">
                <a:solidFill>
                  <a:srgbClr val="F9F9F9"/>
                </a:solidFill>
                <a:latin typeface="Constantia" panose="02030602050306030303" pitchFamily="18" charset="0"/>
              </a:defRPr>
            </a:lvl5pPr>
            <a:lvl6pPr marL="457200" algn="l" rtl="0" fontAlgn="base">
              <a:spcBef>
                <a:spcPct val="0"/>
              </a:spcBef>
              <a:spcAft>
                <a:spcPct val="0"/>
              </a:spcAft>
              <a:defRPr sz="4200">
                <a:solidFill>
                  <a:srgbClr val="F9F9F9"/>
                </a:solidFill>
                <a:latin typeface="Constantia" panose="02030602050306030303" pitchFamily="18" charset="0"/>
              </a:defRPr>
            </a:lvl6pPr>
            <a:lvl7pPr marL="914400" algn="l" rtl="0" fontAlgn="base">
              <a:spcBef>
                <a:spcPct val="0"/>
              </a:spcBef>
              <a:spcAft>
                <a:spcPct val="0"/>
              </a:spcAft>
              <a:defRPr sz="4200">
                <a:solidFill>
                  <a:srgbClr val="F9F9F9"/>
                </a:solidFill>
                <a:latin typeface="Constantia" panose="02030602050306030303" pitchFamily="18" charset="0"/>
              </a:defRPr>
            </a:lvl7pPr>
            <a:lvl8pPr marL="1371600" algn="l" rtl="0" fontAlgn="base">
              <a:spcBef>
                <a:spcPct val="0"/>
              </a:spcBef>
              <a:spcAft>
                <a:spcPct val="0"/>
              </a:spcAft>
              <a:defRPr sz="4200">
                <a:solidFill>
                  <a:srgbClr val="F9F9F9"/>
                </a:solidFill>
                <a:latin typeface="Constantia" panose="02030602050306030303" pitchFamily="18" charset="0"/>
              </a:defRPr>
            </a:lvl8pPr>
            <a:lvl9pPr marL="1828800" algn="l" rtl="0" fontAlgn="base">
              <a:spcBef>
                <a:spcPct val="0"/>
              </a:spcBef>
              <a:spcAft>
                <a:spcPct val="0"/>
              </a:spcAft>
              <a:defRPr sz="4200">
                <a:solidFill>
                  <a:srgbClr val="F9F9F9"/>
                </a:solidFill>
                <a:latin typeface="Constantia" panose="02030602050306030303" pitchFamily="18" charset="0"/>
              </a:defRPr>
            </a:lvl9pPr>
          </a:lstStyle>
          <a:p>
            <a:pPr algn="ctr" eaLnBrk="1" fontAlgn="auto" hangingPunct="1">
              <a:spcAft>
                <a:spcPts val="0"/>
              </a:spcAft>
              <a:defRPr/>
            </a:pPr>
            <a:r>
              <a:rPr lang="en-GB" sz="4000" dirty="0" smtClean="0">
                <a:latin typeface="Comic Sans MS" pitchFamily="66" charset="0"/>
              </a:rPr>
              <a:t>What is this triptych representing?</a:t>
            </a:r>
          </a:p>
          <a:p>
            <a:pPr algn="ctr" eaLnBrk="1" fontAlgn="auto" hangingPunct="1">
              <a:spcAft>
                <a:spcPts val="0"/>
              </a:spcAft>
              <a:defRPr/>
            </a:pPr>
            <a:r>
              <a:rPr lang="en-GB" sz="4000" dirty="0" smtClean="0">
                <a:latin typeface="Comic Sans MS" pitchFamily="66" charset="0"/>
              </a:rPr>
              <a:t>What emotions is it showing?</a:t>
            </a:r>
            <a:endParaRPr lang="en-GB" sz="4000" dirty="0" smtClean="0">
              <a:latin typeface="Comic Sans MS" pitchFamily="66" charset="0"/>
            </a:endParaRPr>
          </a:p>
        </p:txBody>
      </p:sp>
    </p:spTree>
    <p:extLst>
      <p:ext uri="{BB962C8B-B14F-4D97-AF65-F5344CB8AC3E}">
        <p14:creationId xmlns:p14="http://schemas.microsoft.com/office/powerpoint/2010/main" val="17037084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txBox="1">
            <a:spLocks noChangeArrowheads="1"/>
          </p:cNvSpPr>
          <p:nvPr/>
        </p:nvSpPr>
        <p:spPr>
          <a:xfrm>
            <a:off x="539552" y="4628252"/>
            <a:ext cx="8568952" cy="966242"/>
          </a:xfrm>
          <a:prstGeom prst="rect">
            <a:avLst/>
          </a:prstGeom>
          <a:ln w="6350" cap="rnd">
            <a:noFill/>
          </a:ln>
        </p:spPr>
        <p:txBody>
          <a:bodyPr vert="horz" anchor="b" anchorCtr="0">
            <a:normAutofit fontScale="82500" lnSpcReduction="20000"/>
          </a:bodyPr>
          <a:lstStyle>
            <a:lvl1pPr algn="l" rtl="0" eaLnBrk="0" fontAlgn="base" hangingPunct="0">
              <a:spcBef>
                <a:spcPct val="0"/>
              </a:spcBef>
              <a:spcAft>
                <a:spcPct val="0"/>
              </a:spcAft>
              <a:defRPr lang="en-US" sz="4200" kern="1200" spc="-100" dirty="0">
                <a:ln w="3200">
                  <a:solidFill>
                    <a:schemeClr val="bg2">
                      <a:shade val="75000"/>
                      <a:alpha val="25000"/>
                    </a:schemeClr>
                  </a:solidFill>
                  <a:prstDash val="solid"/>
                  <a:round/>
                </a:ln>
                <a:solidFill>
                  <a:srgbClr val="F9F9F9"/>
                </a:solidFill>
                <a:effectLst>
                  <a:innerShdw blurRad="50800" dist="25400" dir="13500000">
                    <a:prstClr val="black">
                      <a:alpha val="70000"/>
                    </a:prstClr>
                  </a:innerShdw>
                </a:effectLst>
                <a:latin typeface="+mj-lt"/>
                <a:ea typeface="+mj-ea"/>
                <a:cs typeface="+mj-cs"/>
              </a:defRPr>
            </a:lvl1pPr>
            <a:lvl2pPr algn="l" rtl="0" eaLnBrk="0" fontAlgn="base" hangingPunct="0">
              <a:spcBef>
                <a:spcPct val="0"/>
              </a:spcBef>
              <a:spcAft>
                <a:spcPct val="0"/>
              </a:spcAft>
              <a:defRPr sz="4200">
                <a:solidFill>
                  <a:srgbClr val="F9F9F9"/>
                </a:solidFill>
                <a:latin typeface="Constantia" panose="02030602050306030303" pitchFamily="18" charset="0"/>
              </a:defRPr>
            </a:lvl2pPr>
            <a:lvl3pPr algn="l" rtl="0" eaLnBrk="0" fontAlgn="base" hangingPunct="0">
              <a:spcBef>
                <a:spcPct val="0"/>
              </a:spcBef>
              <a:spcAft>
                <a:spcPct val="0"/>
              </a:spcAft>
              <a:defRPr sz="4200">
                <a:solidFill>
                  <a:srgbClr val="F9F9F9"/>
                </a:solidFill>
                <a:latin typeface="Constantia" panose="02030602050306030303" pitchFamily="18" charset="0"/>
              </a:defRPr>
            </a:lvl3pPr>
            <a:lvl4pPr algn="l" rtl="0" eaLnBrk="0" fontAlgn="base" hangingPunct="0">
              <a:spcBef>
                <a:spcPct val="0"/>
              </a:spcBef>
              <a:spcAft>
                <a:spcPct val="0"/>
              </a:spcAft>
              <a:defRPr sz="4200">
                <a:solidFill>
                  <a:srgbClr val="F9F9F9"/>
                </a:solidFill>
                <a:latin typeface="Constantia" panose="02030602050306030303" pitchFamily="18" charset="0"/>
              </a:defRPr>
            </a:lvl4pPr>
            <a:lvl5pPr algn="l" rtl="0" eaLnBrk="0" fontAlgn="base" hangingPunct="0">
              <a:spcBef>
                <a:spcPct val="0"/>
              </a:spcBef>
              <a:spcAft>
                <a:spcPct val="0"/>
              </a:spcAft>
              <a:defRPr sz="4200">
                <a:solidFill>
                  <a:srgbClr val="F9F9F9"/>
                </a:solidFill>
                <a:latin typeface="Constantia" panose="02030602050306030303" pitchFamily="18" charset="0"/>
              </a:defRPr>
            </a:lvl5pPr>
            <a:lvl6pPr marL="457200" algn="l" rtl="0" fontAlgn="base">
              <a:spcBef>
                <a:spcPct val="0"/>
              </a:spcBef>
              <a:spcAft>
                <a:spcPct val="0"/>
              </a:spcAft>
              <a:defRPr sz="4200">
                <a:solidFill>
                  <a:srgbClr val="F9F9F9"/>
                </a:solidFill>
                <a:latin typeface="Constantia" panose="02030602050306030303" pitchFamily="18" charset="0"/>
              </a:defRPr>
            </a:lvl6pPr>
            <a:lvl7pPr marL="914400" algn="l" rtl="0" fontAlgn="base">
              <a:spcBef>
                <a:spcPct val="0"/>
              </a:spcBef>
              <a:spcAft>
                <a:spcPct val="0"/>
              </a:spcAft>
              <a:defRPr sz="4200">
                <a:solidFill>
                  <a:srgbClr val="F9F9F9"/>
                </a:solidFill>
                <a:latin typeface="Constantia" panose="02030602050306030303" pitchFamily="18" charset="0"/>
              </a:defRPr>
            </a:lvl7pPr>
            <a:lvl8pPr marL="1371600" algn="l" rtl="0" fontAlgn="base">
              <a:spcBef>
                <a:spcPct val="0"/>
              </a:spcBef>
              <a:spcAft>
                <a:spcPct val="0"/>
              </a:spcAft>
              <a:defRPr sz="4200">
                <a:solidFill>
                  <a:srgbClr val="F9F9F9"/>
                </a:solidFill>
                <a:latin typeface="Constantia" panose="02030602050306030303" pitchFamily="18" charset="0"/>
              </a:defRPr>
            </a:lvl8pPr>
            <a:lvl9pPr marL="1828800" algn="l" rtl="0" fontAlgn="base">
              <a:spcBef>
                <a:spcPct val="0"/>
              </a:spcBef>
              <a:spcAft>
                <a:spcPct val="0"/>
              </a:spcAft>
              <a:defRPr sz="4200">
                <a:solidFill>
                  <a:srgbClr val="F9F9F9"/>
                </a:solidFill>
                <a:latin typeface="Constantia" panose="02030602050306030303" pitchFamily="18" charset="0"/>
              </a:defRPr>
            </a:lvl9pPr>
          </a:lstStyle>
          <a:p>
            <a:pPr algn="ctr" eaLnBrk="1" fontAlgn="auto" hangingPunct="1">
              <a:spcAft>
                <a:spcPts val="0"/>
              </a:spcAft>
              <a:defRPr/>
            </a:pPr>
            <a:r>
              <a:rPr lang="en-GB" sz="4000" dirty="0" smtClean="0">
                <a:latin typeface="Comic Sans MS" pitchFamily="66" charset="0"/>
              </a:rPr>
              <a:t>What is this triptych representing?</a:t>
            </a:r>
          </a:p>
          <a:p>
            <a:pPr algn="ctr" eaLnBrk="1" fontAlgn="auto" hangingPunct="1">
              <a:spcAft>
                <a:spcPts val="0"/>
              </a:spcAft>
              <a:defRPr/>
            </a:pPr>
            <a:r>
              <a:rPr lang="en-GB" sz="4000" dirty="0" smtClean="0">
                <a:latin typeface="Comic Sans MS" pitchFamily="66" charset="0"/>
              </a:rPr>
              <a:t>What emotions is it showing?</a:t>
            </a:r>
            <a:endParaRPr lang="en-GB" sz="4000" dirty="0" smtClean="0">
              <a:latin typeface="Comic Sans MS" pitchFamily="66" charset="0"/>
            </a:endParaRPr>
          </a:p>
        </p:txBody>
      </p:sp>
      <p:pic>
        <p:nvPicPr>
          <p:cNvPr id="2" name="Picture 1"/>
          <p:cNvPicPr>
            <a:picLocks noChangeAspect="1"/>
          </p:cNvPicPr>
          <p:nvPr/>
        </p:nvPicPr>
        <p:blipFill>
          <a:blip r:embed="rId2"/>
          <a:stretch>
            <a:fillRect/>
          </a:stretch>
        </p:blipFill>
        <p:spPr>
          <a:xfrm>
            <a:off x="1691680" y="415633"/>
            <a:ext cx="5688632" cy="4212619"/>
          </a:xfrm>
          <a:prstGeom prst="rect">
            <a:avLst/>
          </a:prstGeom>
        </p:spPr>
      </p:pic>
    </p:spTree>
    <p:extLst>
      <p:ext uri="{BB962C8B-B14F-4D97-AF65-F5344CB8AC3E}">
        <p14:creationId xmlns:p14="http://schemas.microsoft.com/office/powerpoint/2010/main" val="261853568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txBox="1">
            <a:spLocks noChangeArrowheads="1"/>
          </p:cNvSpPr>
          <p:nvPr/>
        </p:nvSpPr>
        <p:spPr>
          <a:xfrm>
            <a:off x="251520" y="260648"/>
            <a:ext cx="8568952" cy="966242"/>
          </a:xfrm>
          <a:prstGeom prst="rect">
            <a:avLst/>
          </a:prstGeom>
          <a:ln w="6350" cap="rnd">
            <a:noFill/>
          </a:ln>
        </p:spPr>
        <p:txBody>
          <a:bodyPr vert="horz" anchor="b" anchorCtr="0">
            <a:normAutofit fontScale="97500"/>
          </a:bodyPr>
          <a:lstStyle>
            <a:lvl1pPr algn="l" rtl="0" eaLnBrk="0" fontAlgn="base" hangingPunct="0">
              <a:spcBef>
                <a:spcPct val="0"/>
              </a:spcBef>
              <a:spcAft>
                <a:spcPct val="0"/>
              </a:spcAft>
              <a:defRPr lang="en-US" sz="4200" kern="1200" spc="-100" dirty="0">
                <a:ln w="3200">
                  <a:solidFill>
                    <a:schemeClr val="bg2">
                      <a:shade val="75000"/>
                      <a:alpha val="25000"/>
                    </a:schemeClr>
                  </a:solidFill>
                  <a:prstDash val="solid"/>
                  <a:round/>
                </a:ln>
                <a:solidFill>
                  <a:srgbClr val="F9F9F9"/>
                </a:solidFill>
                <a:effectLst>
                  <a:innerShdw blurRad="50800" dist="25400" dir="13500000">
                    <a:prstClr val="black">
                      <a:alpha val="70000"/>
                    </a:prstClr>
                  </a:innerShdw>
                </a:effectLst>
                <a:latin typeface="+mj-lt"/>
                <a:ea typeface="+mj-ea"/>
                <a:cs typeface="+mj-cs"/>
              </a:defRPr>
            </a:lvl1pPr>
            <a:lvl2pPr algn="l" rtl="0" eaLnBrk="0" fontAlgn="base" hangingPunct="0">
              <a:spcBef>
                <a:spcPct val="0"/>
              </a:spcBef>
              <a:spcAft>
                <a:spcPct val="0"/>
              </a:spcAft>
              <a:defRPr sz="4200">
                <a:solidFill>
                  <a:srgbClr val="F9F9F9"/>
                </a:solidFill>
                <a:latin typeface="Constantia" panose="02030602050306030303" pitchFamily="18" charset="0"/>
              </a:defRPr>
            </a:lvl2pPr>
            <a:lvl3pPr algn="l" rtl="0" eaLnBrk="0" fontAlgn="base" hangingPunct="0">
              <a:spcBef>
                <a:spcPct val="0"/>
              </a:spcBef>
              <a:spcAft>
                <a:spcPct val="0"/>
              </a:spcAft>
              <a:defRPr sz="4200">
                <a:solidFill>
                  <a:srgbClr val="F9F9F9"/>
                </a:solidFill>
                <a:latin typeface="Constantia" panose="02030602050306030303" pitchFamily="18" charset="0"/>
              </a:defRPr>
            </a:lvl3pPr>
            <a:lvl4pPr algn="l" rtl="0" eaLnBrk="0" fontAlgn="base" hangingPunct="0">
              <a:spcBef>
                <a:spcPct val="0"/>
              </a:spcBef>
              <a:spcAft>
                <a:spcPct val="0"/>
              </a:spcAft>
              <a:defRPr sz="4200">
                <a:solidFill>
                  <a:srgbClr val="F9F9F9"/>
                </a:solidFill>
                <a:latin typeface="Constantia" panose="02030602050306030303" pitchFamily="18" charset="0"/>
              </a:defRPr>
            </a:lvl4pPr>
            <a:lvl5pPr algn="l" rtl="0" eaLnBrk="0" fontAlgn="base" hangingPunct="0">
              <a:spcBef>
                <a:spcPct val="0"/>
              </a:spcBef>
              <a:spcAft>
                <a:spcPct val="0"/>
              </a:spcAft>
              <a:defRPr sz="4200">
                <a:solidFill>
                  <a:srgbClr val="F9F9F9"/>
                </a:solidFill>
                <a:latin typeface="Constantia" panose="02030602050306030303" pitchFamily="18" charset="0"/>
              </a:defRPr>
            </a:lvl5pPr>
            <a:lvl6pPr marL="457200" algn="l" rtl="0" fontAlgn="base">
              <a:spcBef>
                <a:spcPct val="0"/>
              </a:spcBef>
              <a:spcAft>
                <a:spcPct val="0"/>
              </a:spcAft>
              <a:defRPr sz="4200">
                <a:solidFill>
                  <a:srgbClr val="F9F9F9"/>
                </a:solidFill>
                <a:latin typeface="Constantia" panose="02030602050306030303" pitchFamily="18" charset="0"/>
              </a:defRPr>
            </a:lvl6pPr>
            <a:lvl7pPr marL="914400" algn="l" rtl="0" fontAlgn="base">
              <a:spcBef>
                <a:spcPct val="0"/>
              </a:spcBef>
              <a:spcAft>
                <a:spcPct val="0"/>
              </a:spcAft>
              <a:defRPr sz="4200">
                <a:solidFill>
                  <a:srgbClr val="F9F9F9"/>
                </a:solidFill>
                <a:latin typeface="Constantia" panose="02030602050306030303" pitchFamily="18" charset="0"/>
              </a:defRPr>
            </a:lvl7pPr>
            <a:lvl8pPr marL="1371600" algn="l" rtl="0" fontAlgn="base">
              <a:spcBef>
                <a:spcPct val="0"/>
              </a:spcBef>
              <a:spcAft>
                <a:spcPct val="0"/>
              </a:spcAft>
              <a:defRPr sz="4200">
                <a:solidFill>
                  <a:srgbClr val="F9F9F9"/>
                </a:solidFill>
                <a:latin typeface="Constantia" panose="02030602050306030303" pitchFamily="18" charset="0"/>
              </a:defRPr>
            </a:lvl8pPr>
            <a:lvl9pPr marL="1828800" algn="l" rtl="0" fontAlgn="base">
              <a:spcBef>
                <a:spcPct val="0"/>
              </a:spcBef>
              <a:spcAft>
                <a:spcPct val="0"/>
              </a:spcAft>
              <a:defRPr sz="4200">
                <a:solidFill>
                  <a:srgbClr val="F9F9F9"/>
                </a:solidFill>
                <a:latin typeface="Constantia" panose="02030602050306030303" pitchFamily="18" charset="0"/>
              </a:defRPr>
            </a:lvl9pPr>
          </a:lstStyle>
          <a:p>
            <a:pPr algn="ctr" eaLnBrk="1" fontAlgn="auto" hangingPunct="1">
              <a:spcAft>
                <a:spcPts val="0"/>
              </a:spcAft>
              <a:defRPr/>
            </a:pPr>
            <a:r>
              <a:rPr lang="en-GB" sz="4000" b="1" u="sng" dirty="0" smtClean="0">
                <a:latin typeface="Comic Sans MS" pitchFamily="66" charset="0"/>
              </a:rPr>
              <a:t>Task </a:t>
            </a:r>
            <a:endParaRPr lang="en-GB" sz="4000" b="1" u="sng" dirty="0" smtClean="0">
              <a:latin typeface="Comic Sans MS" pitchFamily="66" charset="0"/>
            </a:endParaRPr>
          </a:p>
        </p:txBody>
      </p:sp>
      <p:sp>
        <p:nvSpPr>
          <p:cNvPr id="4" name="Rectangle 3"/>
          <p:cNvSpPr/>
          <p:nvPr/>
        </p:nvSpPr>
        <p:spPr>
          <a:xfrm>
            <a:off x="251520" y="1628800"/>
            <a:ext cx="8766720" cy="5016758"/>
          </a:xfrm>
          <a:prstGeom prst="rect">
            <a:avLst/>
          </a:prstGeom>
        </p:spPr>
        <p:txBody>
          <a:bodyPr wrap="square">
            <a:spAutoFit/>
          </a:bodyPr>
          <a:lstStyle/>
          <a:p>
            <a:r>
              <a:rPr lang="en-GB" sz="3200" dirty="0"/>
              <a:t>Create a triptych for Holy Week with the central frame showing hope, the left frame showing sadness and the right frame showing joy</a:t>
            </a:r>
            <a:r>
              <a:rPr lang="en-GB" sz="3200" dirty="0" smtClean="0"/>
              <a:t>.</a:t>
            </a:r>
          </a:p>
          <a:p>
            <a:endParaRPr lang="en-GB" sz="3200" dirty="0"/>
          </a:p>
          <a:p>
            <a:r>
              <a:rPr lang="en-GB" sz="3200" dirty="0" smtClean="0"/>
              <a:t>Underneath write what you have drawn for each emotion.</a:t>
            </a:r>
          </a:p>
          <a:p>
            <a:endParaRPr lang="en-GB" sz="3200" dirty="0"/>
          </a:p>
          <a:p>
            <a:r>
              <a:rPr lang="en-GB" sz="3200" dirty="0" smtClean="0"/>
              <a:t>Snorkelling and Diving – as above then come and see me for the next task</a:t>
            </a:r>
            <a:endParaRPr lang="en-GB" sz="3200" dirty="0"/>
          </a:p>
        </p:txBody>
      </p:sp>
    </p:spTree>
    <p:extLst>
      <p:ext uri="{BB962C8B-B14F-4D97-AF65-F5344CB8AC3E}">
        <p14:creationId xmlns:p14="http://schemas.microsoft.com/office/powerpoint/2010/main" val="1134345086"/>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Paper">
  <a:themeElements>
    <a:clrScheme name="Paper">
      <a:dk1>
        <a:sysClr val="windowText" lastClr="000000"/>
      </a:dk1>
      <a:lt1>
        <a:sysClr val="window" lastClr="FFFFFF"/>
      </a:lt1>
      <a:dk2>
        <a:srgbClr val="444D26"/>
      </a:dk2>
      <a:lt2>
        <a:srgbClr val="FEFAC9"/>
      </a:lt2>
      <a:accent1>
        <a:srgbClr val="A5B592"/>
      </a:accent1>
      <a:accent2>
        <a:srgbClr val="F3A447"/>
      </a:accent2>
      <a:accent3>
        <a:srgbClr val="E7BC29"/>
      </a:accent3>
      <a:accent4>
        <a:srgbClr val="D092A7"/>
      </a:accent4>
      <a:accent5>
        <a:srgbClr val="9C85C0"/>
      </a:accent5>
      <a:accent6>
        <a:srgbClr val="809EC2"/>
      </a:accent6>
      <a:hlink>
        <a:srgbClr val="8E58B6"/>
      </a:hlink>
      <a:folHlink>
        <a:srgbClr val="7F6F6F"/>
      </a:folHlink>
    </a:clrScheme>
    <a:fontScheme name="Paper">
      <a:majorFont>
        <a:latin typeface="Constantia"/>
        <a:ea typeface=""/>
        <a:cs typeface=""/>
        <a:font script="Jpan" typeface="HG明朝E"/>
        <a:font script="Hang" typeface="궁서"/>
        <a:font script="Hans" typeface="华文新魏"/>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onstantia"/>
        <a:ea typeface=""/>
        <a:cs typeface=""/>
        <a:font script="Jpan" typeface="HG明朝E"/>
        <a:font script="Hang" typeface="궁서"/>
        <a:font script="Hans" typeface="华文新魏"/>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Paper">
      <a:fillStyleLst>
        <a:solidFill>
          <a:schemeClr val="phClr"/>
        </a:solidFill>
        <a:blipFill>
          <a:blip xmlns:r="http://schemas.openxmlformats.org/officeDocument/2006/relationships" r:embed="rId1">
            <a:duotone>
              <a:schemeClr val="phClr">
                <a:shade val="63000"/>
                <a:tint val="82000"/>
              </a:schemeClr>
              <a:schemeClr val="phClr">
                <a:tint val="10000"/>
                <a:satMod val="400000"/>
              </a:schemeClr>
            </a:duotone>
          </a:blip>
          <a:tile tx="0" ty="0" sx="40000" sy="40000" flip="none" algn="tl"/>
        </a:blipFill>
        <a:blipFill>
          <a:blip xmlns:r="http://schemas.openxmlformats.org/officeDocument/2006/relationships" r:embed="rId1">
            <a:duotone>
              <a:schemeClr val="phClr">
                <a:shade val="40000"/>
              </a:schemeClr>
              <a:schemeClr val="phClr">
                <a:tint val="42000"/>
              </a:schemeClr>
            </a:duotone>
          </a:blip>
          <a:tile tx="0" ty="0" sx="40000" sy="40000" flip="none" algn="tl"/>
        </a:blipFill>
      </a:fillStyleLst>
      <a:lnStyleLst>
        <a:ln w="12700" cap="flat" cmpd="sng" algn="ctr">
          <a:solidFill>
            <a:schemeClr val="phClr"/>
          </a:solidFill>
          <a:prstDash val="solid"/>
        </a:ln>
        <a:ln w="38100" cap="flat" cmpd="sng" algn="ctr">
          <a:solidFill>
            <a:schemeClr val="phClr"/>
          </a:solidFill>
          <a:prstDash val="solid"/>
        </a:ln>
        <a:ln w="63500" cap="flat" cmpd="sng" algn="ctr">
          <a:solidFill>
            <a:schemeClr val="phClr"/>
          </a:solidFill>
          <a:prstDash val="solid"/>
        </a:ln>
      </a:lnStyleLst>
      <a:effectStyleLst>
        <a:effectStyle>
          <a:effectLst>
            <a:outerShdw blurRad="95000" rotWithShape="0">
              <a:srgbClr val="000000">
                <a:alpha val="50000"/>
              </a:srgbClr>
            </a:outerShdw>
            <a:softEdge rad="12700"/>
          </a:effectLst>
        </a:effectStyle>
        <a:effectStyle>
          <a:effectLst>
            <a:outerShdw blurRad="95000" rotWithShape="0">
              <a:srgbClr val="000000">
                <a:alpha val="50000"/>
              </a:srgbClr>
            </a:outerShdw>
            <a:softEdge rad="12700"/>
          </a:effectLst>
        </a:effectStyle>
        <a:effectStyle>
          <a:effectLst>
            <a:outerShdw blurRad="95000" algn="tl" rotWithShape="0">
              <a:srgbClr val="000000">
                <a:alpha val="50000"/>
              </a:srgbClr>
            </a:outerShdw>
          </a:effectLst>
          <a:scene3d>
            <a:camera prst="orthographicFront"/>
            <a:lightRig rig="soft" dir="t">
              <a:rot lat="0" lon="0" rev="18000000"/>
            </a:lightRig>
          </a:scene3d>
          <a:sp3d prstMaterial="dkEdge">
            <a:bevelT w="73660" h="44450" prst="riblet"/>
          </a:sp3d>
        </a:effectStyle>
      </a:effectStyleLst>
      <a:bgFillStyleLst>
        <a:solidFill>
          <a:schemeClr val="phClr"/>
        </a:solidFill>
        <a:blipFill>
          <a:blip xmlns:r="http://schemas.openxmlformats.org/officeDocument/2006/relationships" r:embed="rId1">
            <a:duotone>
              <a:schemeClr val="phClr">
                <a:shade val="55000"/>
                <a:alpha val="20000"/>
              </a:schemeClr>
              <a:schemeClr val="phClr">
                <a:tint val="40000"/>
                <a:shade val="90000"/>
                <a:satMod val="60000"/>
                <a:alpha val="20000"/>
              </a:schemeClr>
            </a:duotone>
          </a:blip>
          <a:tile tx="0" ty="0" sx="58000" sy="38000" flip="none" algn="tl"/>
        </a:blipFill>
        <a:blipFill>
          <a:blip xmlns:r="http://schemas.openxmlformats.org/officeDocument/2006/relationships" r:embed="rId2">
            <a:duotone>
              <a:schemeClr val="phClr">
                <a:shade val="12000"/>
                <a:satMod val="240000"/>
              </a:schemeClr>
              <a:schemeClr val="phClr">
                <a:tint val="65000"/>
              </a:schemeClr>
            </a:duotone>
          </a:blip>
          <a:stretch>
            <a:fillRect/>
          </a:stretch>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41443E85BA137C438EEAFD7FD4AD28F3" ma:contentTypeVersion="16" ma:contentTypeDescription="Create a new document." ma:contentTypeScope="" ma:versionID="b9e750998a0d90ec9ce4c77af80e8928">
  <xsd:schema xmlns:xsd="http://www.w3.org/2001/XMLSchema" xmlns:xs="http://www.w3.org/2001/XMLSchema" xmlns:p="http://schemas.microsoft.com/office/2006/metadata/properties" xmlns:ns2="b7193443-4924-4c98-83f1-322a08f13154" xmlns:ns3="933c73ff-1f47-478d-836a-52d41c4c8390" targetNamespace="http://schemas.microsoft.com/office/2006/metadata/properties" ma:root="true" ma:fieldsID="77d163e6f0aa4d6473fc553310c12e1b" ns2:_="" ns3:_="">
    <xsd:import namespace="b7193443-4924-4c98-83f1-322a08f13154"/>
    <xsd:import namespace="933c73ff-1f47-478d-836a-52d41c4c8390"/>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OCR" minOccurs="0"/>
                <xsd:element ref="ns2:MediaServiceLocation" minOccurs="0"/>
                <xsd:element ref="ns3:SharedWithUsers" minOccurs="0"/>
                <xsd:element ref="ns3:SharedWithDetails" minOccurs="0"/>
                <xsd:element ref="ns2:MediaServiceGenerationTime" minOccurs="0"/>
                <xsd:element ref="ns2:MediaServiceEventHashCode" minOccurs="0"/>
                <xsd:element ref="ns2:MediaServiceAutoKeyPoints" minOccurs="0"/>
                <xsd:element ref="ns2: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193443-4924-4c98-83f1-322a08f13154" elementFormDefault="qualified">
    <xsd:import namespace="http://schemas.microsoft.com/office/2006/documentManagement/types"/>
    <xsd:import namespace="http://schemas.microsoft.com/office/infopath/2007/PartnerControls"/>
    <xsd:element name="MediaServiceMetadata" ma:index="7" nillable="true" ma:displayName="MediaServiceMetadata" ma:hidden="true" ma:internalName="MediaServiceMetadata" ma:readOnly="true">
      <xsd:simpleType>
        <xsd:restriction base="dms:Note"/>
      </xsd:simpleType>
    </xsd:element>
    <xsd:element name="MediaServiceFastMetadata" ma:index="8" nillable="true" ma:displayName="MediaServiceFastMetadata" ma:hidden="true" ma:internalName="MediaServiceFastMetadata" ma:readOnly="true">
      <xsd:simpleType>
        <xsd:restriction base="dms:Note"/>
      </xsd:simpleType>
    </xsd:element>
    <xsd:element name="MediaServiceDateTaken" ma:index="9" nillable="true" ma:displayName="MediaServiceDateTaken" ma:hidden="true" ma:internalName="MediaServiceDateTaken" ma:readOnly="true">
      <xsd:simpleType>
        <xsd:restriction base="dms:Text"/>
      </xsd:simpleType>
    </xsd:element>
    <xsd:element name="MediaServiceAutoTags" ma:index="10" nillable="true" ma:displayName="Tags" ma:hidden="true" ma:internalName="MediaServiceAutoTags" ma:readOnly="true">
      <xsd:simpleType>
        <xsd:restriction base="dms:Text"/>
      </xsd:simpleType>
    </xsd:element>
    <xsd:element name="MediaServiceOCR" ma:index="11" nillable="true" ma:displayName="Extracted Text" ma:hidden="true" ma:internalName="MediaServiceOCR" ma:readOnly="true">
      <xsd:simpleType>
        <xsd:restriction base="dms:Note"/>
      </xsd:simpleType>
    </xsd:element>
    <xsd:element name="MediaServiceLocation" ma:index="12" nillable="true" ma:displayName="Location" ma:hidden="true" ma:internalName="MediaServiceLocation"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AutoKeyPoints" ma:index="17" nillable="true" ma:displayName="MediaServiceAutoKeyPoints" ma:hidden="true" ma:internalName="MediaServiceAutoKeyPoints" ma:readOnly="true">
      <xsd:simpleType>
        <xsd:restriction base="dms:Note"/>
      </xsd:simpleType>
    </xsd:element>
    <xsd:element name="MediaServiceKeyPoints" ma:index="18" nillable="true" ma:displayName="KeyPoints" ma:hidden="true" ma:internalName="MediaServiceKeyPoint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933c73ff-1f47-478d-836a-52d41c4c8390" elementFormDefault="qualified">
    <xsd:import namespace="http://schemas.microsoft.com/office/2006/documentManagement/types"/>
    <xsd:import namespace="http://schemas.microsoft.com/office/infopath/2007/PartnerControls"/>
    <xsd:element name="SharedWithUsers" ma:index="13" nillable="true" ma:displayName="Shared With" ma:hidden="true"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hidden="true" ma:internalName="SharedWithDetail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A8EE46FB-AA89-40B2-8A32-D1C3198223A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7193443-4924-4c98-83f1-322a08f13154"/>
    <ds:schemaRef ds:uri="933c73ff-1f47-478d-836a-52d41c4c839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ADD57D81-0DA0-43FC-BEE5-A9835831FC31}">
  <ds:schemaRefs>
    <ds:schemaRef ds:uri="http://schemas.microsoft.com/sharepoint/v3/contenttype/forms"/>
  </ds:schemaRefs>
</ds:datastoreItem>
</file>

<file path=customXml/itemProps3.xml><?xml version="1.0" encoding="utf-8"?>
<ds:datastoreItem xmlns:ds="http://schemas.openxmlformats.org/officeDocument/2006/customXml" ds:itemID="{2EAC2CDC-145F-4125-ABBD-ADEF5BDB402D}">
  <ds:schemaRefs>
    <ds:schemaRef ds:uri="http://purl.org/dc/elements/1.1/"/>
    <ds:schemaRef ds:uri="http://schemas.microsoft.com/office/2006/metadata/properties"/>
    <ds:schemaRef ds:uri="933c73ff-1f47-478d-836a-52d41c4c8390"/>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b7193443-4924-4c98-83f1-322a08f13154"/>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Paper</Template>
  <TotalTime>152</TotalTime>
  <Words>194</Words>
  <Application>Microsoft Office PowerPoint</Application>
  <PresentationFormat>On-screen Show (4:3)</PresentationFormat>
  <Paragraphs>21</Paragraphs>
  <Slides>7</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7</vt:i4>
      </vt:variant>
    </vt:vector>
  </HeadingPairs>
  <TitlesOfParts>
    <vt:vector size="12" baseType="lpstr">
      <vt:lpstr>Calibri</vt:lpstr>
      <vt:lpstr>Comic Sans MS</vt:lpstr>
      <vt:lpstr>Constantia</vt:lpstr>
      <vt:lpstr>Wingdings 2</vt:lpstr>
      <vt:lpstr>Paper</vt:lpstr>
      <vt:lpstr>      Monday 28th March 2021 LO: To understand beliefs and teachings. LO: To reflect C: Christianity –The Easter Story </vt:lpstr>
      <vt:lpstr>     What emotions do we associate with Palm Sunday, Good Friday and Easter Sunday?</vt:lpstr>
      <vt:lpstr>What do Christians believe these days brought us?</vt:lpstr>
      <vt:lpstr>PowerPoint Presentation</vt:lpstr>
      <vt:lpstr>PowerPoint Presentation</vt:lpstr>
      <vt:lpstr>PowerPoint Presentation</vt:lpstr>
      <vt:lpstr>PowerPoint Presentation</vt:lpstr>
    </vt:vector>
  </TitlesOfParts>
  <Company>3081 Ltd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Easter Story.</dc:title>
  <dc:creator>DRH</dc:creator>
  <cp:lastModifiedBy>Sophie George</cp:lastModifiedBy>
  <cp:revision>10</cp:revision>
  <dcterms:created xsi:type="dcterms:W3CDTF">2007-03-13T21:23:45Z</dcterms:created>
  <dcterms:modified xsi:type="dcterms:W3CDTF">2021-03-28T15:39:42Z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0x01010041443E85BA137C438EEAFD7FD4AD28F3</vt:lpwstr>
  </property>
  <property fmtid="{D5CDD505-2E9C-101B-9397-08002B2CF9AE}" pid="3" name="Date">
    <vt:filetime>2021-03-07T10:35:00Z</vt:filetime>
  </property>
</Properties>
</file>