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481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138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719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755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083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518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754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68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547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243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672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BE131-D9C4-4DBF-847D-F27EFF996831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ED8E2-819C-429B-8387-81C0906A5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19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scratch.mit.edu/projects/324776240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en-GB" u="sng" dirty="0"/>
              <a:t>To use count controlled </a:t>
            </a:r>
            <a:r>
              <a:rPr lang="en-GB" u="sng" dirty="0" smtClean="0"/>
              <a:t>loops.</a:t>
            </a:r>
            <a:r>
              <a:rPr lang="en-GB" u="sng" dirty="0"/>
              <a:t/>
            </a:r>
            <a:br>
              <a:rPr lang="en-GB" u="sng" dirty="0"/>
            </a:br>
            <a:r>
              <a:rPr lang="en-GB" u="sng" dirty="0"/>
              <a:t>C: Toy </a:t>
            </a:r>
            <a:r>
              <a:rPr lang="en-GB" u="sng" dirty="0" smtClean="0"/>
              <a:t>Giveaway.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5940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Today, you will be adding </a:t>
            </a:r>
            <a:r>
              <a:rPr lang="en-US" dirty="0" smtClean="0"/>
              <a:t>your own </a:t>
            </a:r>
            <a:r>
              <a:rPr lang="en-US" dirty="0"/>
              <a:t>toys to the ‘Toy Giveaway’ app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Log on to this link:</a:t>
            </a:r>
          </a:p>
          <a:p>
            <a:pPr marL="0" indent="0">
              <a:buNone/>
            </a:pPr>
            <a:r>
              <a:rPr lang="en-US" u="sng" dirty="0">
                <a:hlinkClick r:id="rId2"/>
              </a:rPr>
              <a:t>https://scratch.mit.edu/projects/324776240/</a:t>
            </a:r>
            <a:r>
              <a:rPr lang="en-US" dirty="0"/>
              <a:t>  </a:t>
            </a:r>
            <a:endParaRPr lang="en-US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2163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Challenge 1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</a:t>
            </a:r>
            <a:r>
              <a:rPr lang="en-US" dirty="0"/>
              <a:t>first challenge is to find another toy sprite and add this to </a:t>
            </a:r>
            <a:r>
              <a:rPr lang="en-US" dirty="0" smtClean="0"/>
              <a:t>your game</a:t>
            </a:r>
            <a:r>
              <a:rPr lang="en-US" dirty="0"/>
              <a:t>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To </a:t>
            </a:r>
            <a:r>
              <a:rPr lang="en-US" dirty="0"/>
              <a:t>do this, click on the cat in the bottom right hand corner and then the magnifying glass.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971" y="4110627"/>
            <a:ext cx="1674495" cy="206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10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Once </a:t>
            </a:r>
            <a:r>
              <a:rPr lang="en-GB" dirty="0" smtClean="0"/>
              <a:t>you </a:t>
            </a:r>
            <a:r>
              <a:rPr lang="en-GB" dirty="0"/>
              <a:t>have selected </a:t>
            </a:r>
            <a:r>
              <a:rPr lang="en-GB" dirty="0" smtClean="0"/>
              <a:t>your </a:t>
            </a:r>
            <a:r>
              <a:rPr lang="en-GB" dirty="0"/>
              <a:t>toy, </a:t>
            </a:r>
            <a:r>
              <a:rPr lang="en-GB" dirty="0" smtClean="0"/>
              <a:t>you need </a:t>
            </a:r>
            <a:r>
              <a:rPr lang="en-GB" dirty="0"/>
              <a:t>to decide what it is going to do. 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Remember, you </a:t>
            </a:r>
            <a:r>
              <a:rPr lang="en-GB" dirty="0"/>
              <a:t>can adapt one of the ideas from </a:t>
            </a:r>
            <a:r>
              <a:rPr lang="en-GB" dirty="0" smtClean="0"/>
              <a:t>toy give away, </a:t>
            </a:r>
            <a:r>
              <a:rPr lang="en-GB" dirty="0"/>
              <a:t>such as moving up-down, rotating, changing </a:t>
            </a:r>
            <a:r>
              <a:rPr lang="en-GB" dirty="0" smtClean="0"/>
              <a:t>costumes, </a:t>
            </a:r>
            <a:r>
              <a:rPr lang="en-GB" dirty="0"/>
              <a:t>playing a </a:t>
            </a:r>
            <a:r>
              <a:rPr lang="en-GB" dirty="0" smtClean="0"/>
              <a:t>sound.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Explore the commands that we looked at last week, and see what ones you could use with your sprite.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464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Challenge 2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Your </a:t>
            </a:r>
            <a:r>
              <a:rPr lang="en-GB" dirty="0"/>
              <a:t>second challenge is to find two </a:t>
            </a:r>
            <a:r>
              <a:rPr lang="en-GB" dirty="0" smtClean="0"/>
              <a:t>characters </a:t>
            </a:r>
            <a:r>
              <a:rPr lang="en-GB" dirty="0"/>
              <a:t>that have multiple costumes (not all sprites have multiple costumes) and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animate </a:t>
            </a:r>
            <a:r>
              <a:rPr lang="en-GB" dirty="0"/>
              <a:t>them to look like they are moving for a short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period </a:t>
            </a:r>
            <a:r>
              <a:rPr lang="en-GB" dirty="0"/>
              <a:t>of time </a:t>
            </a:r>
            <a:r>
              <a:rPr lang="en-GB" smtClean="0"/>
              <a:t>using  </a:t>
            </a:r>
            <a:r>
              <a:rPr lang="en-GB" dirty="0"/>
              <a:t>count controlled loops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150" y="2265308"/>
            <a:ext cx="2455136" cy="4592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422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127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To use count controlled loops. C: Toy Giveaway. </vt:lpstr>
      <vt:lpstr>PowerPoint Presentation</vt:lpstr>
      <vt:lpstr>Challenge 1</vt:lpstr>
      <vt:lpstr>PowerPoint Presentation</vt:lpstr>
      <vt:lpstr>Challenge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use count controlled loops. C: Toy Giveaway. </dc:title>
  <dc:creator>Rachael Norman</dc:creator>
  <cp:lastModifiedBy>Rachael Norman</cp:lastModifiedBy>
  <cp:revision>2</cp:revision>
  <dcterms:created xsi:type="dcterms:W3CDTF">2021-10-07T13:27:07Z</dcterms:created>
  <dcterms:modified xsi:type="dcterms:W3CDTF">2021-10-07T13:39:04Z</dcterms:modified>
</cp:coreProperties>
</file>