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66" r:id="rId3"/>
    <p:sldId id="267" r:id="rId4"/>
    <p:sldId id="268" r:id="rId5"/>
    <p:sldId id="269" r:id="rId6"/>
    <p:sldId id="270" r:id="rId7"/>
    <p:sldId id="27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Wednesday 17</a:t>
            </a:r>
            <a:r>
              <a:rPr lang="en-GB" baseline="30000" dirty="0" smtClean="0"/>
              <a:t>th</a:t>
            </a:r>
            <a:r>
              <a:rPr lang="en-GB" dirty="0" smtClean="0"/>
              <a:t> June 2020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Ordering Numbers</a:t>
            </a: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241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5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5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5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5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564"/>
            <a:ext cx="9144000" cy="646440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55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" t="15217" r="-606" b="214"/>
          <a:stretch/>
        </p:blipFill>
        <p:spPr>
          <a:xfrm>
            <a:off x="0" y="-41564"/>
            <a:ext cx="9144000" cy="54668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380510"/>
            <a:ext cx="3893127" cy="345303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56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147455"/>
            <a:ext cx="4561133" cy="404552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B331F81-C64E-4E81-912A-A3D8BA5D8F5B}"/>
</file>

<file path=customXml/itemProps2.xml><?xml version="1.0" encoding="utf-8"?>
<ds:datastoreItem xmlns:ds="http://schemas.openxmlformats.org/officeDocument/2006/customXml" ds:itemID="{498A6567-9A57-40FC-A626-302B1CB97EAD}"/>
</file>

<file path=customXml/itemProps3.xml><?xml version="1.0" encoding="utf-8"?>
<ds:datastoreItem xmlns:ds="http://schemas.openxmlformats.org/officeDocument/2006/customXml" ds:itemID="{68F726A3-832C-4C28-825B-9FA606EDB6CC}"/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6</Words>
  <Application>Microsoft Office PowerPoint</Application>
  <PresentationFormat>On-screen Show (4:3)</PresentationFormat>
  <Paragraphs>2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Wednesday 17th June 2020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39</cp:revision>
  <dcterms:created xsi:type="dcterms:W3CDTF">2019-07-05T11:02:13Z</dcterms:created>
  <dcterms:modified xsi:type="dcterms:W3CDTF">2020-06-10T13:12:27Z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