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73" r:id="rId6"/>
    <p:sldId id="267" r:id="rId7"/>
    <p:sldId id="268" r:id="rId8"/>
    <p:sldId id="269" r:id="rId9"/>
    <p:sldId id="270" r:id="rId10"/>
    <p:sldId id="272" r:id="rId11"/>
    <p:sldId id="271" r:id="rId12"/>
    <p:sldId id="274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1C805-5CC3-4CFC-BB3F-A7D776B024C8}" type="datetimeFigureOut">
              <a:rPr lang="en-GB" smtClean="0"/>
              <a:t>04/05/2020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2A856-D31F-49FE-B398-D3DB84B0ED8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3419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1C805-5CC3-4CFC-BB3F-A7D776B024C8}" type="datetimeFigureOut">
              <a:rPr lang="en-GB" smtClean="0"/>
              <a:t>04/05/2020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2A856-D31F-49FE-B398-D3DB84B0ED8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4296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1C805-5CC3-4CFC-BB3F-A7D776B024C8}" type="datetimeFigureOut">
              <a:rPr lang="en-GB" smtClean="0"/>
              <a:t>04/05/2020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2A856-D31F-49FE-B398-D3DB84B0ED8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4697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1C805-5CC3-4CFC-BB3F-A7D776B024C8}" type="datetimeFigureOut">
              <a:rPr lang="en-GB" smtClean="0"/>
              <a:t>04/05/2020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2A856-D31F-49FE-B398-D3DB84B0ED8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7137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1C805-5CC3-4CFC-BB3F-A7D776B024C8}" type="datetimeFigureOut">
              <a:rPr lang="en-GB" smtClean="0"/>
              <a:t>04/05/2020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2A856-D31F-49FE-B398-D3DB84B0ED8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565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1C805-5CC3-4CFC-BB3F-A7D776B024C8}" type="datetimeFigureOut">
              <a:rPr lang="en-GB" smtClean="0"/>
              <a:t>04/05/2020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2A856-D31F-49FE-B398-D3DB84B0ED8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9248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1C805-5CC3-4CFC-BB3F-A7D776B024C8}" type="datetimeFigureOut">
              <a:rPr lang="en-GB" smtClean="0"/>
              <a:t>04/05/2020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2A856-D31F-49FE-B398-D3DB84B0ED8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3536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1C805-5CC3-4CFC-BB3F-A7D776B024C8}" type="datetimeFigureOut">
              <a:rPr lang="en-GB" smtClean="0"/>
              <a:t>04/05/2020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2A856-D31F-49FE-B398-D3DB84B0ED8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7786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1C805-5CC3-4CFC-BB3F-A7D776B024C8}" type="datetimeFigureOut">
              <a:rPr lang="en-GB" smtClean="0"/>
              <a:t>04/05/2020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2A856-D31F-49FE-B398-D3DB84B0ED8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7689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1C805-5CC3-4CFC-BB3F-A7D776B024C8}" type="datetimeFigureOut">
              <a:rPr lang="en-GB" smtClean="0"/>
              <a:t>04/05/2020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2A856-D31F-49FE-B398-D3DB84B0ED8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61954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1C805-5CC3-4CFC-BB3F-A7D776B024C8}" type="datetimeFigureOut">
              <a:rPr lang="en-GB" smtClean="0"/>
              <a:t>04/05/2020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2A856-D31F-49FE-B398-D3DB84B0ED8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94076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11C805-5CC3-4CFC-BB3F-A7D776B024C8}" type="datetimeFigureOut">
              <a:rPr lang="en-GB" smtClean="0"/>
              <a:t>04/05/2020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72A856-D31F-49FE-B398-D3DB84B0ED8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96235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.jp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178218" y="1268759"/>
            <a:ext cx="3006613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Microsoft</a:t>
            </a:r>
          </a:p>
          <a:p>
            <a:r>
              <a:rPr lang="en-GB" sz="9600" dirty="0" smtClean="0"/>
              <a:t>Word</a:t>
            </a:r>
            <a:endParaRPr lang="en-GB" sz="96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1096" y="3320430"/>
            <a:ext cx="2700858" cy="2700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406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Word?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Word is the Microsoft Office word processing program.</a:t>
            </a:r>
          </a:p>
          <a:p>
            <a:r>
              <a:rPr lang="en-GB" dirty="0" smtClean="0"/>
              <a:t>You can type, insert images, pictures and diagrams for a variety of needs.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971550" cy="97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90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first time you open Word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268760"/>
            <a:ext cx="5256584" cy="3942438"/>
          </a:xfrm>
        </p:spPr>
      </p:pic>
      <p:sp>
        <p:nvSpPr>
          <p:cNvPr id="5" name="TextBox 4"/>
          <p:cNvSpPr txBox="1"/>
          <p:nvPr/>
        </p:nvSpPr>
        <p:spPr>
          <a:xfrm>
            <a:off x="827584" y="5373216"/>
            <a:ext cx="74888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sz="2400" dirty="0" smtClean="0"/>
              <a:t>The Word ribbon which sits above the document. </a:t>
            </a:r>
          </a:p>
          <a:p>
            <a:pPr marL="342900" indent="-342900">
              <a:buAutoNum type="arabicPeriod"/>
            </a:pPr>
            <a:r>
              <a:rPr lang="en-GB" sz="2400" dirty="0" smtClean="0"/>
              <a:t>A blank document, which looks like a white piece of paper.</a:t>
            </a:r>
            <a:endParaRPr lang="en-GB" sz="2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971550" cy="97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209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Just start typing…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7" y="1556793"/>
            <a:ext cx="4416490" cy="3312368"/>
          </a:xfrm>
        </p:spPr>
      </p:pic>
      <p:sp>
        <p:nvSpPr>
          <p:cNvPr id="5" name="TextBox 4"/>
          <p:cNvSpPr txBox="1"/>
          <p:nvPr/>
        </p:nvSpPr>
        <p:spPr>
          <a:xfrm>
            <a:off x="5436096" y="1484784"/>
            <a:ext cx="30963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In the document, look for the cursor, which is a blinking line.  This will show you where you can start typing.</a:t>
            </a:r>
          </a:p>
          <a:p>
            <a:endParaRPr lang="en-GB" dirty="0"/>
          </a:p>
          <a:p>
            <a:r>
              <a:rPr lang="en-GB" dirty="0" smtClean="0"/>
              <a:t>If you want to type further down the document, just press the </a:t>
            </a:r>
            <a:r>
              <a:rPr lang="en-GB" b="1" dirty="0" smtClean="0"/>
              <a:t>Enter</a:t>
            </a:r>
            <a:r>
              <a:rPr lang="en-GB" dirty="0" smtClean="0"/>
              <a:t> button.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3889783"/>
            <a:ext cx="1872208" cy="137914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67544" y="5517232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If you make a mistake, press the </a:t>
            </a:r>
            <a:r>
              <a:rPr lang="en-GB" b="1" dirty="0" smtClean="0"/>
              <a:t>Backspace</a:t>
            </a:r>
            <a:r>
              <a:rPr lang="en-GB" dirty="0" smtClean="0"/>
              <a:t> key.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5517232"/>
            <a:ext cx="1458863" cy="109273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971550" cy="9715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/>
          <a:srcRect l="26757" t="33266" r="28416" b="50984"/>
          <a:stretch/>
        </p:blipFill>
        <p:spPr>
          <a:xfrm>
            <a:off x="1223070" y="4149080"/>
            <a:ext cx="2728009" cy="538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044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Change the Page Layout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Click on the </a:t>
            </a:r>
            <a:r>
              <a:rPr lang="en-GB" b="1" dirty="0" smtClean="0"/>
              <a:t>Layout </a:t>
            </a:r>
            <a:r>
              <a:rPr lang="en-GB" dirty="0" smtClean="0"/>
              <a:t>Tab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971550" cy="97155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191" t="7672" r="86527" b="69687"/>
          <a:stretch/>
        </p:blipFill>
        <p:spPr>
          <a:xfrm>
            <a:off x="2627784" y="2708920"/>
            <a:ext cx="3384376" cy="3243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737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1259" t="8657" r="52767" b="82483"/>
          <a:stretch/>
        </p:blipFill>
        <p:spPr>
          <a:xfrm>
            <a:off x="294945" y="2976804"/>
            <a:ext cx="8554110" cy="1184415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Changing the text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853267"/>
          </a:xfrm>
        </p:spPr>
        <p:txBody>
          <a:bodyPr/>
          <a:lstStyle/>
          <a:p>
            <a:r>
              <a:rPr lang="en-GB" dirty="0" smtClean="0"/>
              <a:t>You can use the </a:t>
            </a:r>
            <a:r>
              <a:rPr lang="en-GB" b="1" dirty="0" smtClean="0"/>
              <a:t>Home</a:t>
            </a:r>
            <a:r>
              <a:rPr lang="en-GB" dirty="0" smtClean="0"/>
              <a:t> tab to change the text</a:t>
            </a:r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2024627" y="3030992"/>
            <a:ext cx="576064" cy="432048"/>
          </a:xfrm>
          <a:prstGeom prst="ellipse">
            <a:avLst/>
          </a:prstGeom>
          <a:solidFill>
            <a:srgbClr val="FFFF66">
              <a:alpha val="4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Oval 9"/>
          <p:cNvSpPr/>
          <p:nvPr/>
        </p:nvSpPr>
        <p:spPr>
          <a:xfrm>
            <a:off x="4187204" y="3588518"/>
            <a:ext cx="576064" cy="432048"/>
          </a:xfrm>
          <a:prstGeom prst="ellipse">
            <a:avLst/>
          </a:prstGeom>
          <a:solidFill>
            <a:srgbClr val="FFFF66">
              <a:alpha val="4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Oval 10"/>
          <p:cNvSpPr/>
          <p:nvPr/>
        </p:nvSpPr>
        <p:spPr>
          <a:xfrm>
            <a:off x="168973" y="3030992"/>
            <a:ext cx="1944216" cy="432048"/>
          </a:xfrm>
          <a:prstGeom prst="ellipse">
            <a:avLst/>
          </a:prstGeom>
          <a:solidFill>
            <a:srgbClr val="FFFF66">
              <a:alpha val="4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250198" y="2753276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3</a:t>
            </a:r>
            <a:endParaRPr lang="en-GB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2312659" y="2753276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1</a:t>
            </a:r>
            <a:endParaRPr lang="en-GB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4619252" y="3417077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2</a:t>
            </a:r>
            <a:endParaRPr lang="en-GB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611560" y="4653136"/>
            <a:ext cx="78010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3200" dirty="0" smtClean="0"/>
              <a:t>Click here to change the size of the letters.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11560" y="5237911"/>
            <a:ext cx="78488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 smtClean="0"/>
              <a:t>2.  Click here to change the colour of the text.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611560" y="5801161"/>
            <a:ext cx="78488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 smtClean="0"/>
              <a:t>3.  Click here to change the style of the text.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971550" cy="97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318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8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23070" y="274638"/>
            <a:ext cx="7463730" cy="1570186"/>
          </a:xfrm>
        </p:spPr>
        <p:txBody>
          <a:bodyPr>
            <a:normAutofit/>
          </a:bodyPr>
          <a:lstStyle/>
          <a:p>
            <a:r>
              <a:rPr lang="en-GB" dirty="0" smtClean="0"/>
              <a:t>Inserting </a:t>
            </a:r>
            <a:r>
              <a:rPr lang="en-GB" dirty="0" smtClean="0"/>
              <a:t>Pictures from the Internet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Click on the </a:t>
            </a:r>
            <a:r>
              <a:rPr lang="en-GB" b="1" dirty="0" smtClean="0"/>
              <a:t>Insert </a:t>
            </a:r>
            <a:r>
              <a:rPr lang="en-GB" dirty="0" smtClean="0"/>
              <a:t>Tab</a:t>
            </a:r>
            <a:endParaRPr lang="en-GB" dirty="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971550" cy="97155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7939" t="4720" r="71030" b="79530"/>
          <a:stretch/>
        </p:blipFill>
        <p:spPr>
          <a:xfrm>
            <a:off x="1043608" y="3068960"/>
            <a:ext cx="6669743" cy="2808312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3275856" y="3661456"/>
            <a:ext cx="1224136" cy="1855775"/>
          </a:xfrm>
          <a:prstGeom prst="ellipse">
            <a:avLst/>
          </a:prstGeom>
          <a:solidFill>
            <a:srgbClr val="FFFF66">
              <a:alpha val="4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6993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403648" y="404664"/>
            <a:ext cx="7560840" cy="1162050"/>
          </a:xfrm>
        </p:spPr>
        <p:txBody>
          <a:bodyPr>
            <a:noAutofit/>
          </a:bodyPr>
          <a:lstStyle/>
          <a:p>
            <a:pPr algn="ctr"/>
            <a:r>
              <a:rPr lang="en-GB" sz="4400" b="0" dirty="0" smtClean="0"/>
              <a:t>Inserting Pictures from the Internet</a:t>
            </a:r>
            <a:endParaRPr lang="en-GB" sz="4400" b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467544" y="1628800"/>
            <a:ext cx="3008313" cy="4691063"/>
          </a:xfrm>
        </p:spPr>
        <p:txBody>
          <a:bodyPr>
            <a:normAutofit lnSpcReduction="10000"/>
          </a:bodyPr>
          <a:lstStyle/>
          <a:p>
            <a:r>
              <a:rPr lang="en-GB" sz="3200" dirty="0" smtClean="0"/>
              <a:t>Type in your chosen topic </a:t>
            </a:r>
            <a:r>
              <a:rPr lang="en-GB" sz="3200" dirty="0" smtClean="0"/>
              <a:t>and </a:t>
            </a:r>
            <a:r>
              <a:rPr lang="en-GB" sz="3200" dirty="0" smtClean="0"/>
              <a:t>click on </a:t>
            </a:r>
            <a:r>
              <a:rPr lang="en-GB" sz="3200" b="1" dirty="0" smtClean="0"/>
              <a:t>the magnifying class</a:t>
            </a:r>
            <a:r>
              <a:rPr lang="en-GB" sz="3200" b="1" dirty="0" smtClean="0"/>
              <a:t>.</a:t>
            </a:r>
            <a:endParaRPr lang="en-GB" sz="3200" b="1" dirty="0" smtClean="0"/>
          </a:p>
          <a:p>
            <a:r>
              <a:rPr lang="en-GB" sz="3200" dirty="0" smtClean="0"/>
              <a:t>When you have chosen your image</a:t>
            </a:r>
            <a:r>
              <a:rPr lang="en-GB" sz="3200" dirty="0" smtClean="0"/>
              <a:t>, select it with the mouse and click </a:t>
            </a:r>
            <a:r>
              <a:rPr lang="en-GB" sz="3200" b="1" dirty="0" smtClean="0"/>
              <a:t>Insert.</a:t>
            </a:r>
            <a:endParaRPr lang="en-GB" sz="32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971550" cy="9715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23989" t="17516" r="23988" b="23422"/>
          <a:stretch/>
        </p:blipFill>
        <p:spPr>
          <a:xfrm>
            <a:off x="4225280" y="1566714"/>
            <a:ext cx="4739208" cy="302502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23990" t="17515" r="23988" b="23422"/>
          <a:stretch/>
        </p:blipFill>
        <p:spPr>
          <a:xfrm>
            <a:off x="4211960" y="3679099"/>
            <a:ext cx="4752528" cy="3033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396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l="7939" t="4720" r="71030" b="79530"/>
          <a:stretch/>
        </p:blipFill>
        <p:spPr>
          <a:xfrm>
            <a:off x="2017057" y="3959304"/>
            <a:ext cx="6669743" cy="2808312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23070" y="274638"/>
            <a:ext cx="7669410" cy="1850256"/>
          </a:xfrm>
        </p:spPr>
        <p:txBody>
          <a:bodyPr>
            <a:normAutofit/>
          </a:bodyPr>
          <a:lstStyle/>
          <a:p>
            <a:r>
              <a:rPr lang="en-GB" dirty="0" smtClean="0"/>
              <a:t>Inserting a </a:t>
            </a:r>
            <a:r>
              <a:rPr lang="en-GB" dirty="0" smtClean="0"/>
              <a:t>Picture from your computer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2124894"/>
            <a:ext cx="8229600" cy="4001269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Click on the </a:t>
            </a:r>
            <a:r>
              <a:rPr lang="en-GB" b="1" dirty="0" smtClean="0"/>
              <a:t>Insert </a:t>
            </a:r>
            <a:r>
              <a:rPr lang="en-GB" dirty="0" smtClean="0"/>
              <a:t>Tab.</a:t>
            </a:r>
          </a:p>
          <a:p>
            <a:pPr marL="0" indent="0">
              <a:buNone/>
            </a:pPr>
            <a:r>
              <a:rPr lang="en-GB" dirty="0" smtClean="0"/>
              <a:t>Find the image you want to insert.</a:t>
            </a:r>
          </a:p>
          <a:p>
            <a:pPr marL="0" indent="0">
              <a:buNone/>
            </a:pPr>
            <a:r>
              <a:rPr lang="en-GB" dirty="0" smtClean="0"/>
              <a:t>Select the image with the mouse and click </a:t>
            </a:r>
            <a:r>
              <a:rPr lang="en-GB" b="1" dirty="0" smtClean="0"/>
              <a:t>Insert.</a:t>
            </a:r>
            <a:endParaRPr lang="en-GB" dirty="0" smtClean="0"/>
          </a:p>
        </p:txBody>
      </p:sp>
      <p:sp>
        <p:nvSpPr>
          <p:cNvPr id="8" name="Rounded Rectangle 7"/>
          <p:cNvSpPr/>
          <p:nvPr/>
        </p:nvSpPr>
        <p:spPr>
          <a:xfrm>
            <a:off x="3142367" y="4607376"/>
            <a:ext cx="1296144" cy="1296144"/>
          </a:xfrm>
          <a:prstGeom prst="roundRect">
            <a:avLst/>
          </a:prstGeom>
          <a:solidFill>
            <a:srgbClr val="FFFF66">
              <a:alpha val="45000"/>
            </a:srgbClr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971550" cy="97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395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l="7939" t="4720" r="71030" b="79530"/>
          <a:stretch/>
        </p:blipFill>
        <p:spPr>
          <a:xfrm>
            <a:off x="94003" y="3902360"/>
            <a:ext cx="6669743" cy="2808312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Inserting a Shape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Click on the </a:t>
            </a:r>
            <a:r>
              <a:rPr lang="en-GB" b="1" dirty="0" smtClean="0"/>
              <a:t>Insert </a:t>
            </a:r>
            <a:r>
              <a:rPr lang="en-GB" dirty="0" smtClean="0"/>
              <a:t>Tab.</a:t>
            </a:r>
          </a:p>
          <a:p>
            <a:pPr marL="0" indent="0">
              <a:buNone/>
            </a:pPr>
            <a:r>
              <a:rPr lang="en-GB" dirty="0" smtClean="0"/>
              <a:t>Select the shape you want and then </a:t>
            </a:r>
            <a:br>
              <a:rPr lang="en-GB" dirty="0" smtClean="0"/>
            </a:br>
            <a:r>
              <a:rPr lang="en-GB" dirty="0" smtClean="0"/>
              <a:t>drag the mouse to make the shape.</a:t>
            </a:r>
            <a:endParaRPr lang="en-GB" dirty="0"/>
          </a:p>
        </p:txBody>
      </p:sp>
      <p:sp>
        <p:nvSpPr>
          <p:cNvPr id="8" name="Rounded Rectangle 7"/>
          <p:cNvSpPr/>
          <p:nvPr/>
        </p:nvSpPr>
        <p:spPr>
          <a:xfrm>
            <a:off x="3428874" y="4550431"/>
            <a:ext cx="985609" cy="1512169"/>
          </a:xfrm>
          <a:prstGeom prst="roundRect">
            <a:avLst/>
          </a:prstGeom>
          <a:solidFill>
            <a:srgbClr val="FFFF66">
              <a:alpha val="45000"/>
            </a:srgbClr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971550" cy="97155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18454" t="17517" r="63283" b="9641"/>
          <a:stretch/>
        </p:blipFill>
        <p:spPr>
          <a:xfrm>
            <a:off x="6763746" y="1413981"/>
            <a:ext cx="2376265" cy="532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094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Inserting WordArt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Click on the </a:t>
            </a:r>
            <a:r>
              <a:rPr lang="en-GB" b="1" dirty="0" smtClean="0"/>
              <a:t>Insert </a:t>
            </a:r>
            <a:r>
              <a:rPr lang="en-GB" dirty="0" smtClean="0"/>
              <a:t>Tab.</a:t>
            </a:r>
          </a:p>
          <a:p>
            <a:pPr marL="0" indent="0">
              <a:buNone/>
            </a:pPr>
            <a:r>
              <a:rPr lang="en-GB" dirty="0" smtClean="0"/>
              <a:t>Choose the Word Art you want to use and type in what you want to write.</a:t>
            </a: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971550" cy="9715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67710" t="7673" r="6832" b="61812"/>
          <a:stretch/>
        </p:blipFill>
        <p:spPr>
          <a:xfrm>
            <a:off x="2195736" y="3284984"/>
            <a:ext cx="5112568" cy="3445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876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Inserting </a:t>
            </a:r>
            <a:r>
              <a:rPr lang="en-GB" dirty="0" smtClean="0"/>
              <a:t>a Text Box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600200"/>
            <a:ext cx="4546848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Click on the </a:t>
            </a:r>
            <a:r>
              <a:rPr lang="en-GB" b="1" dirty="0" smtClean="0"/>
              <a:t>Insert </a:t>
            </a:r>
            <a:r>
              <a:rPr lang="en-GB" dirty="0" smtClean="0"/>
              <a:t>Tab.</a:t>
            </a:r>
          </a:p>
          <a:p>
            <a:pPr marL="0" indent="0">
              <a:buNone/>
            </a:pPr>
            <a:r>
              <a:rPr lang="en-GB" dirty="0" smtClean="0"/>
              <a:t>Select </a:t>
            </a:r>
            <a:r>
              <a:rPr lang="en-GB" b="1" dirty="0" smtClean="0"/>
              <a:t>Text Box, </a:t>
            </a:r>
            <a:r>
              <a:rPr lang="en-GB" b="1" smtClean="0"/>
              <a:t>Draw Text Box</a:t>
            </a:r>
            <a:r>
              <a:rPr lang="en-GB" smtClean="0"/>
              <a:t> </a:t>
            </a:r>
            <a:r>
              <a:rPr lang="en-GB" dirty="0" smtClean="0"/>
              <a:t>and drag the mouse</a:t>
            </a:r>
            <a:br>
              <a:rPr lang="en-GB" dirty="0" smtClean="0"/>
            </a:br>
            <a:r>
              <a:rPr lang="en-GB" dirty="0" smtClean="0"/>
              <a:t>to draw the Text Box.</a:t>
            </a:r>
            <a:endParaRPr lang="en-GB" b="1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971550" cy="97155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62176" t="6688" r="191" b="10625"/>
          <a:stretch/>
        </p:blipFill>
        <p:spPr>
          <a:xfrm>
            <a:off x="5004048" y="1700808"/>
            <a:ext cx="3812146" cy="470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109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309</Words>
  <Application>Microsoft Office PowerPoint</Application>
  <PresentationFormat>On-screen Show (4:3)</PresentationFormat>
  <Paragraphs>41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PowerPoint Presentation</vt:lpstr>
      <vt:lpstr>What is Word?</vt:lpstr>
      <vt:lpstr>The first time you open Word</vt:lpstr>
      <vt:lpstr>Just start typing…</vt:lpstr>
      <vt:lpstr>Change the Page Layout</vt:lpstr>
      <vt:lpstr>Changing the text</vt:lpstr>
      <vt:lpstr>Inserting Pictures from the Internet</vt:lpstr>
      <vt:lpstr>Inserting Pictures from the Internet</vt:lpstr>
      <vt:lpstr>Inserting a Picture from your computer</vt:lpstr>
      <vt:lpstr>Inserting a Shape</vt:lpstr>
      <vt:lpstr>Inserting WordArt</vt:lpstr>
      <vt:lpstr>Inserting a Text Box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Katherine</dc:creator>
  <cp:lastModifiedBy>Emily Fenner</cp:lastModifiedBy>
  <cp:revision>17</cp:revision>
  <dcterms:created xsi:type="dcterms:W3CDTF">2012-04-05T14:26:15Z</dcterms:created>
  <dcterms:modified xsi:type="dcterms:W3CDTF">2020-05-04T08:37:15Z</dcterms:modified>
</cp:coreProperties>
</file>