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1" r:id="rId5"/>
    <p:sldId id="256" r:id="rId6"/>
    <p:sldId id="259" r:id="rId7"/>
    <p:sldId id="260" r:id="rId8"/>
    <p:sldId id="257" r:id="rId9"/>
    <p:sldId id="262" r:id="rId10"/>
    <p:sldId id="2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472715-A11F-4BF6-860B-5B02FFFEDB49}" v="39" dt="2020-12-13T16:42:47.4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Sutton" userId="S::john.sutton@binfieldschool.com::4885eed0-07b8-43ff-96bf-448f8eb102ee" providerId="AD" clId="Web-{78472715-A11F-4BF6-860B-5B02FFFEDB49}"/>
    <pc:docChg chg="addSld modSld sldOrd">
      <pc:chgData name="John Sutton" userId="S::john.sutton@binfieldschool.com::4885eed0-07b8-43ff-96bf-448f8eb102ee" providerId="AD" clId="Web-{78472715-A11F-4BF6-860B-5B02FFFEDB49}" dt="2020-12-13T16:42:49.664" v="42"/>
      <pc:docMkLst>
        <pc:docMk/>
      </pc:docMkLst>
      <pc:sldChg chg="addSp delSp modSp mod setBg">
        <pc:chgData name="John Sutton" userId="S::john.sutton@binfieldschool.com::4885eed0-07b8-43ff-96bf-448f8eb102ee" providerId="AD" clId="Web-{78472715-A11F-4BF6-860B-5B02FFFEDB49}" dt="2020-12-13T16:41:51.020" v="31"/>
        <pc:sldMkLst>
          <pc:docMk/>
          <pc:sldMk cId="109857222" sldId="256"/>
        </pc:sldMkLst>
        <pc:spChg chg="del">
          <ac:chgData name="John Sutton" userId="S::john.sutton@binfieldschool.com::4885eed0-07b8-43ff-96bf-448f8eb102ee" providerId="AD" clId="Web-{78472715-A11F-4BF6-860B-5B02FFFEDB49}" dt="2020-12-13T16:39:40.838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John Sutton" userId="S::john.sutton@binfieldschool.com::4885eed0-07b8-43ff-96bf-448f8eb102ee" providerId="AD" clId="Web-{78472715-A11F-4BF6-860B-5B02FFFEDB49}" dt="2020-12-13T16:39:42.167" v="1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John Sutton" userId="S::john.sutton@binfieldschool.com::4885eed0-07b8-43ff-96bf-448f8eb102ee" providerId="AD" clId="Web-{78472715-A11F-4BF6-860B-5B02FFFEDB49}" dt="2020-12-13T16:41:51.020" v="31"/>
          <ac:spMkLst>
            <pc:docMk/>
            <pc:sldMk cId="109857222" sldId="256"/>
            <ac:spMk id="10" creationId="{57845966-6EFC-468A-9CC7-BAB4B95854E7}"/>
          </ac:spMkLst>
        </pc:spChg>
        <pc:spChg chg="add del">
          <ac:chgData name="John Sutton" userId="S::john.sutton@binfieldschool.com::4885eed0-07b8-43ff-96bf-448f8eb102ee" providerId="AD" clId="Web-{78472715-A11F-4BF6-860B-5B02FFFEDB49}" dt="2020-12-13T16:41:51.020" v="31"/>
          <ac:spMkLst>
            <pc:docMk/>
            <pc:sldMk cId="109857222" sldId="256"/>
            <ac:spMk id="14" creationId="{ADAD1991-FFD1-4E94-ABAB-7560D33008E4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51.020" v="31"/>
          <ac:spMkLst>
            <pc:docMk/>
            <pc:sldMk cId="109857222" sldId="256"/>
            <ac:spMk id="19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51.020" v="31"/>
          <ac:spMkLst>
            <pc:docMk/>
            <pc:sldMk cId="109857222" sldId="256"/>
            <ac:spMk id="21" creationId="{6166C6D1-23AC-49C4-BA07-238E4E9F8CEB}"/>
          </ac:spMkLst>
        </pc:spChg>
        <pc:picChg chg="add del mod">
          <ac:chgData name="John Sutton" userId="S::john.sutton@binfieldschool.com::4885eed0-07b8-43ff-96bf-448f8eb102ee" providerId="AD" clId="Web-{78472715-A11F-4BF6-860B-5B02FFFEDB49}" dt="2020-12-13T16:40:40.281" v="15"/>
          <ac:picMkLst>
            <pc:docMk/>
            <pc:sldMk cId="109857222" sldId="256"/>
            <ac:picMk id="4" creationId="{836E7C0D-9DEE-4B03-A6D5-E7ECE41EA33C}"/>
          </ac:picMkLst>
        </pc:picChg>
        <pc:picChg chg="add mod">
          <ac:chgData name="John Sutton" userId="S::john.sutton@binfieldschool.com::4885eed0-07b8-43ff-96bf-448f8eb102ee" providerId="AD" clId="Web-{78472715-A11F-4BF6-860B-5B02FFFEDB49}" dt="2020-12-13T16:41:51.020" v="31"/>
          <ac:picMkLst>
            <pc:docMk/>
            <pc:sldMk cId="109857222" sldId="256"/>
            <ac:picMk id="5" creationId="{A378D57C-655C-4676-8FD8-CC4D0A86A494}"/>
          </ac:picMkLst>
        </pc:picChg>
        <pc:picChg chg="add del">
          <ac:chgData name="John Sutton" userId="S::john.sutton@binfieldschool.com::4885eed0-07b8-43ff-96bf-448f8eb102ee" providerId="AD" clId="Web-{78472715-A11F-4BF6-860B-5B02FFFEDB49}" dt="2020-12-13T16:41:51.020" v="31"/>
          <ac:picMkLst>
            <pc:docMk/>
            <pc:sldMk cId="109857222" sldId="256"/>
            <ac:picMk id="12" creationId="{75554383-98AF-4A47-BB65-705FAAA4BE6A}"/>
          </ac:picMkLst>
        </pc:picChg>
      </pc:sldChg>
      <pc:sldChg chg="addSp delSp modSp add mod replId setBg">
        <pc:chgData name="John Sutton" userId="S::john.sutton@binfieldschool.com::4885eed0-07b8-43ff-96bf-448f8eb102ee" providerId="AD" clId="Web-{78472715-A11F-4BF6-860B-5B02FFFEDB49}" dt="2020-12-13T16:42:33.710" v="38" actId="14100"/>
        <pc:sldMkLst>
          <pc:docMk/>
          <pc:sldMk cId="2741959735" sldId="257"/>
        </pc:sldMkLst>
        <pc:spChg chg="add">
          <ac:chgData name="John Sutton" userId="S::john.sutton@binfieldschool.com::4885eed0-07b8-43ff-96bf-448f8eb102ee" providerId="AD" clId="Web-{78472715-A11F-4BF6-860B-5B02FFFEDB49}" dt="2020-12-13T16:42:27.444" v="36"/>
          <ac:spMkLst>
            <pc:docMk/>
            <pc:sldMk cId="2741959735" sldId="257"/>
            <ac:spMk id="7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2:27.444" v="36"/>
          <ac:spMkLst>
            <pc:docMk/>
            <pc:sldMk cId="2741959735" sldId="257"/>
            <ac:spMk id="9" creationId="{6166C6D1-23AC-49C4-BA07-238E4E9F8CEB}"/>
          </ac:spMkLst>
        </pc:spChg>
        <pc:picChg chg="add mod">
          <ac:chgData name="John Sutton" userId="S::john.sutton@binfieldschool.com::4885eed0-07b8-43ff-96bf-448f8eb102ee" providerId="AD" clId="Web-{78472715-A11F-4BF6-860B-5B02FFFEDB49}" dt="2020-12-13T16:42:33.710" v="38" actId="14100"/>
          <ac:picMkLst>
            <pc:docMk/>
            <pc:sldMk cId="2741959735" sldId="257"/>
            <ac:picMk id="2" creationId="{092B649D-217C-4222-B196-7D073E25E00F}"/>
          </ac:picMkLst>
        </pc:picChg>
        <pc:picChg chg="del">
          <ac:chgData name="John Sutton" userId="S::john.sutton@binfieldschool.com::4885eed0-07b8-43ff-96bf-448f8eb102ee" providerId="AD" clId="Web-{78472715-A11F-4BF6-860B-5B02FFFEDB49}" dt="2020-12-13T16:40:38.672" v="14"/>
          <ac:picMkLst>
            <pc:docMk/>
            <pc:sldMk cId="2741959735" sldId="257"/>
            <ac:picMk id="4" creationId="{836E7C0D-9DEE-4B03-A6D5-E7ECE41EA33C}"/>
          </ac:picMkLst>
        </pc:picChg>
      </pc:sldChg>
      <pc:sldChg chg="add replId">
        <pc:chgData name="John Sutton" userId="S::john.sutton@binfieldschool.com::4885eed0-07b8-43ff-96bf-448f8eb102ee" providerId="AD" clId="Web-{78472715-A11F-4BF6-860B-5B02FFFEDB49}" dt="2020-12-13T16:40:36.453" v="13"/>
        <pc:sldMkLst>
          <pc:docMk/>
          <pc:sldMk cId="710981652" sldId="258"/>
        </pc:sldMkLst>
      </pc:sldChg>
      <pc:sldChg chg="addSp delSp modSp add mod replId setBg">
        <pc:chgData name="John Sutton" userId="S::john.sutton@binfieldschool.com::4885eed0-07b8-43ff-96bf-448f8eb102ee" providerId="AD" clId="Web-{78472715-A11F-4BF6-860B-5B02FFFEDB49}" dt="2020-12-13T16:41:55.223" v="32"/>
        <pc:sldMkLst>
          <pc:docMk/>
          <pc:sldMk cId="4195345499" sldId="259"/>
        </pc:sldMkLst>
        <pc:spChg chg="add del">
          <ac:chgData name="John Sutton" userId="S::john.sutton@binfieldschool.com::4885eed0-07b8-43ff-96bf-448f8eb102ee" providerId="AD" clId="Web-{78472715-A11F-4BF6-860B-5B02FFFEDB49}" dt="2020-12-13T16:41:55.223" v="32"/>
          <ac:spMkLst>
            <pc:docMk/>
            <pc:sldMk cId="4195345499" sldId="259"/>
            <ac:spMk id="7" creationId="{57845966-6EFC-468A-9CC7-BAB4B95854E7}"/>
          </ac:spMkLst>
        </pc:spChg>
        <pc:spChg chg="add del">
          <ac:chgData name="John Sutton" userId="S::john.sutton@binfieldschool.com::4885eed0-07b8-43ff-96bf-448f8eb102ee" providerId="AD" clId="Web-{78472715-A11F-4BF6-860B-5B02FFFEDB49}" dt="2020-12-13T16:41:55.223" v="32"/>
          <ac:spMkLst>
            <pc:docMk/>
            <pc:sldMk cId="4195345499" sldId="259"/>
            <ac:spMk id="11" creationId="{ADAD1991-FFD1-4E94-ABAB-7560D33008E4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55.223" v="32"/>
          <ac:spMkLst>
            <pc:docMk/>
            <pc:sldMk cId="4195345499" sldId="259"/>
            <ac:spMk id="16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55.223" v="32"/>
          <ac:spMkLst>
            <pc:docMk/>
            <pc:sldMk cId="4195345499" sldId="259"/>
            <ac:spMk id="18" creationId="{6166C6D1-23AC-49C4-BA07-238E4E9F8CEB}"/>
          </ac:spMkLst>
        </pc:spChg>
        <pc:picChg chg="add mod">
          <ac:chgData name="John Sutton" userId="S::john.sutton@binfieldschool.com::4885eed0-07b8-43ff-96bf-448f8eb102ee" providerId="AD" clId="Web-{78472715-A11F-4BF6-860B-5B02FFFEDB49}" dt="2020-12-13T16:41:55.223" v="32"/>
          <ac:picMkLst>
            <pc:docMk/>
            <pc:sldMk cId="4195345499" sldId="259"/>
            <ac:picMk id="2" creationId="{0150967E-60E0-4496-8288-19E7244D8AE6}"/>
          </ac:picMkLst>
        </pc:picChg>
        <pc:picChg chg="add del">
          <ac:chgData name="John Sutton" userId="S::john.sutton@binfieldschool.com::4885eed0-07b8-43ff-96bf-448f8eb102ee" providerId="AD" clId="Web-{78472715-A11F-4BF6-860B-5B02FFFEDB49}" dt="2020-12-13T16:41:55.223" v="32"/>
          <ac:picMkLst>
            <pc:docMk/>
            <pc:sldMk cId="4195345499" sldId="259"/>
            <ac:picMk id="9" creationId="{75554383-98AF-4A47-BB65-705FAAA4BE6A}"/>
          </ac:picMkLst>
        </pc:picChg>
      </pc:sldChg>
      <pc:sldChg chg="addSp modSp add mod replId setBg">
        <pc:chgData name="John Sutton" userId="S::john.sutton@binfieldschool.com::4885eed0-07b8-43ff-96bf-448f8eb102ee" providerId="AD" clId="Web-{78472715-A11F-4BF6-860B-5B02FFFEDB49}" dt="2020-12-13T16:42:11.303" v="34"/>
        <pc:sldMkLst>
          <pc:docMk/>
          <pc:sldMk cId="290806549" sldId="260"/>
        </pc:sldMkLst>
        <pc:spChg chg="add">
          <ac:chgData name="John Sutton" userId="S::john.sutton@binfieldschool.com::4885eed0-07b8-43ff-96bf-448f8eb102ee" providerId="AD" clId="Web-{78472715-A11F-4BF6-860B-5B02FFFEDB49}" dt="2020-12-13T16:42:11.303" v="34"/>
          <ac:spMkLst>
            <pc:docMk/>
            <pc:sldMk cId="290806549" sldId="260"/>
            <ac:spMk id="7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2:11.303" v="34"/>
          <ac:spMkLst>
            <pc:docMk/>
            <pc:sldMk cId="290806549" sldId="260"/>
            <ac:spMk id="9" creationId="{6166C6D1-23AC-49C4-BA07-238E4E9F8CEB}"/>
          </ac:spMkLst>
        </pc:spChg>
        <pc:picChg chg="add mod">
          <ac:chgData name="John Sutton" userId="S::john.sutton@binfieldschool.com::4885eed0-07b8-43ff-96bf-448f8eb102ee" providerId="AD" clId="Web-{78472715-A11F-4BF6-860B-5B02FFFEDB49}" dt="2020-12-13T16:42:11.303" v="34"/>
          <ac:picMkLst>
            <pc:docMk/>
            <pc:sldMk cId="290806549" sldId="260"/>
            <ac:picMk id="2" creationId="{9E423632-5D69-4E66-9DC3-63D5D2457A15}"/>
          </ac:picMkLst>
        </pc:picChg>
      </pc:sldChg>
      <pc:sldChg chg="addSp delSp modSp add mod ord replId setBg">
        <pc:chgData name="John Sutton" userId="S::john.sutton@binfieldschool.com::4885eed0-07b8-43ff-96bf-448f8eb102ee" providerId="AD" clId="Web-{78472715-A11F-4BF6-860B-5B02FFFEDB49}" dt="2020-12-13T16:41:46.582" v="30"/>
        <pc:sldMkLst>
          <pc:docMk/>
          <pc:sldMk cId="1953170384" sldId="261"/>
        </pc:sldMkLst>
        <pc:spChg chg="add del">
          <ac:chgData name="John Sutton" userId="S::john.sutton@binfieldschool.com::4885eed0-07b8-43ff-96bf-448f8eb102ee" providerId="AD" clId="Web-{78472715-A11F-4BF6-860B-5B02FFFEDB49}" dt="2020-12-13T16:41:46.582" v="30"/>
          <ac:spMkLst>
            <pc:docMk/>
            <pc:sldMk cId="1953170384" sldId="261"/>
            <ac:spMk id="7" creationId="{57845966-6EFC-468A-9CC7-BAB4B95854E7}"/>
          </ac:spMkLst>
        </pc:spChg>
        <pc:spChg chg="add del">
          <ac:chgData name="John Sutton" userId="S::john.sutton@binfieldschool.com::4885eed0-07b8-43ff-96bf-448f8eb102ee" providerId="AD" clId="Web-{78472715-A11F-4BF6-860B-5B02FFFEDB49}" dt="2020-12-13T16:41:46.582" v="30"/>
          <ac:spMkLst>
            <pc:docMk/>
            <pc:sldMk cId="1953170384" sldId="261"/>
            <ac:spMk id="11" creationId="{ADAD1991-FFD1-4E94-ABAB-7560D33008E4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46.582" v="30"/>
          <ac:spMkLst>
            <pc:docMk/>
            <pc:sldMk cId="1953170384" sldId="261"/>
            <ac:spMk id="13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1:46.582" v="30"/>
          <ac:spMkLst>
            <pc:docMk/>
            <pc:sldMk cId="1953170384" sldId="261"/>
            <ac:spMk id="18" creationId="{6166C6D1-23AC-49C4-BA07-238E4E9F8CEB}"/>
          </ac:spMkLst>
        </pc:spChg>
        <pc:picChg chg="add mod">
          <ac:chgData name="John Sutton" userId="S::john.sutton@binfieldschool.com::4885eed0-07b8-43ff-96bf-448f8eb102ee" providerId="AD" clId="Web-{78472715-A11F-4BF6-860B-5B02FFFEDB49}" dt="2020-12-13T16:41:46.582" v="30"/>
          <ac:picMkLst>
            <pc:docMk/>
            <pc:sldMk cId="1953170384" sldId="261"/>
            <ac:picMk id="2" creationId="{FE024007-F972-4B6E-BA44-23C1155638CC}"/>
          </ac:picMkLst>
        </pc:picChg>
        <pc:picChg chg="add del">
          <ac:chgData name="John Sutton" userId="S::john.sutton@binfieldschool.com::4885eed0-07b8-43ff-96bf-448f8eb102ee" providerId="AD" clId="Web-{78472715-A11F-4BF6-860B-5B02FFFEDB49}" dt="2020-12-13T16:41:46.582" v="30"/>
          <ac:picMkLst>
            <pc:docMk/>
            <pc:sldMk cId="1953170384" sldId="261"/>
            <ac:picMk id="9" creationId="{75554383-98AF-4A47-BB65-705FAAA4BE6A}"/>
          </ac:picMkLst>
        </pc:picChg>
        <pc:picChg chg="add del">
          <ac:chgData name="John Sutton" userId="S::john.sutton@binfieldschool.com::4885eed0-07b8-43ff-96bf-448f8eb102ee" providerId="AD" clId="Web-{78472715-A11F-4BF6-860B-5B02FFFEDB49}" dt="2020-12-13T16:41:46.567" v="29"/>
          <ac:picMkLst>
            <pc:docMk/>
            <pc:sldMk cId="1953170384" sldId="261"/>
            <ac:picMk id="16" creationId="{CB607B98-7700-4DC9-8BE8-A876255F9C52}"/>
          </ac:picMkLst>
        </pc:picChg>
      </pc:sldChg>
      <pc:sldChg chg="addSp delSp modSp add replId">
        <pc:chgData name="John Sutton" userId="S::john.sutton@binfieldschool.com::4885eed0-07b8-43ff-96bf-448f8eb102ee" providerId="AD" clId="Web-{78472715-A11F-4BF6-860B-5B02FFFEDB49}" dt="2020-12-13T16:42:49.664" v="42"/>
        <pc:sldMkLst>
          <pc:docMk/>
          <pc:sldMk cId="817383435" sldId="262"/>
        </pc:sldMkLst>
        <pc:spChg chg="del">
          <ac:chgData name="John Sutton" userId="S::john.sutton@binfieldschool.com::4885eed0-07b8-43ff-96bf-448f8eb102ee" providerId="AD" clId="Web-{78472715-A11F-4BF6-860B-5B02FFFEDB49}" dt="2020-12-13T16:42:49.664" v="42"/>
          <ac:spMkLst>
            <pc:docMk/>
            <pc:sldMk cId="817383435" sldId="262"/>
            <ac:spMk id="7" creationId="{B775CD93-9DF2-48CB-9F57-1BCA9A46C7FA}"/>
          </ac:spMkLst>
        </pc:spChg>
        <pc:spChg chg="del">
          <ac:chgData name="John Sutton" userId="S::john.sutton@binfieldschool.com::4885eed0-07b8-43ff-96bf-448f8eb102ee" providerId="AD" clId="Web-{78472715-A11F-4BF6-860B-5B02FFFEDB49}" dt="2020-12-13T16:42:49.664" v="42"/>
          <ac:spMkLst>
            <pc:docMk/>
            <pc:sldMk cId="817383435" sldId="262"/>
            <ac:spMk id="9" creationId="{6166C6D1-23AC-49C4-BA07-238E4E9F8CEB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2:49.664" v="42"/>
          <ac:spMkLst>
            <pc:docMk/>
            <pc:sldMk cId="817383435" sldId="262"/>
            <ac:spMk id="14" creationId="{B775CD93-9DF2-48CB-9F57-1BCA9A46C7FA}"/>
          </ac:spMkLst>
        </pc:spChg>
        <pc:spChg chg="add">
          <ac:chgData name="John Sutton" userId="S::john.sutton@binfieldschool.com::4885eed0-07b8-43ff-96bf-448f8eb102ee" providerId="AD" clId="Web-{78472715-A11F-4BF6-860B-5B02FFFEDB49}" dt="2020-12-13T16:42:49.664" v="42"/>
          <ac:spMkLst>
            <pc:docMk/>
            <pc:sldMk cId="817383435" sldId="262"/>
            <ac:spMk id="16" creationId="{6166C6D1-23AC-49C4-BA07-238E4E9F8CEB}"/>
          </ac:spMkLst>
        </pc:spChg>
        <pc:picChg chg="del">
          <ac:chgData name="John Sutton" userId="S::john.sutton@binfieldschool.com::4885eed0-07b8-43ff-96bf-448f8eb102ee" providerId="AD" clId="Web-{78472715-A11F-4BF6-860B-5B02FFFEDB49}" dt="2020-12-13T16:42:37.867" v="40"/>
          <ac:picMkLst>
            <pc:docMk/>
            <pc:sldMk cId="817383435" sldId="262"/>
            <ac:picMk id="2" creationId="{092B649D-217C-4222-B196-7D073E25E00F}"/>
          </ac:picMkLst>
        </pc:picChg>
        <pc:picChg chg="add mod">
          <ac:chgData name="John Sutton" userId="S::john.sutton@binfieldschool.com::4885eed0-07b8-43ff-96bf-448f8eb102ee" providerId="AD" clId="Web-{78472715-A11F-4BF6-860B-5B02FFFEDB49}" dt="2020-12-13T16:42:49.664" v="42"/>
          <ac:picMkLst>
            <pc:docMk/>
            <pc:sldMk cId="817383435" sldId="262"/>
            <ac:picMk id="3" creationId="{8F8B1873-B38D-49A4-B31B-6CD05BF1011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5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3F6A9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FE024007-F972-4B6E-BA44-23C1155638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44" r="-2" b="5055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70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A378D57C-655C-4676-8FD8-CC4D0A86A4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61" r="-2" b="2975"/>
          <a:stretch/>
        </p:blipFill>
        <p:spPr>
          <a:xfrm>
            <a:off x="466343" y="448055"/>
            <a:ext cx="9180576" cy="595274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69413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6F3F3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0150967E-60E0-4496-8288-19E7244D8A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863" r="-2" b="4131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345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6B3E3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9E423632-5D69-4E66-9DC3-63D5D2457A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00" r="-2" b="-2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06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92B649D-217C-4222-B196-7D073E25E0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996" r="-2" b="-2"/>
          <a:stretch/>
        </p:blipFill>
        <p:spPr>
          <a:xfrm>
            <a:off x="466343" y="448055"/>
            <a:ext cx="9180576" cy="595274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53623D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95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8F8B1873-B38D-49A4-B31B-6CD05BF101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02" r="-2" b="3449"/>
          <a:stretch/>
        </p:blipFill>
        <p:spPr>
          <a:xfrm>
            <a:off x="466344" y="448056"/>
            <a:ext cx="9180576" cy="595274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1512" y="448056"/>
            <a:ext cx="1920339" cy="2894124"/>
          </a:xfrm>
          <a:prstGeom prst="rect">
            <a:avLst/>
          </a:prstGeom>
          <a:solidFill>
            <a:srgbClr val="703D3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1414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383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836E7C0D-9DEE-4B03-A6D5-E7ECE41EA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68" y="63756"/>
            <a:ext cx="9801727" cy="679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81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BCF6C1EA-D6E2-4FF1-AA10-AACB38CD42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59435E-BABD-4E29-BF6D-AF8DD3A99B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DE5C8F-B224-46F7-AEA2-5DEFE59F117E}">
  <ds:schemaRefs>
    <ds:schemaRef ds:uri="http://schemas.microsoft.com/office/2006/metadata/properties"/>
    <ds:schemaRef ds:uri="http://schemas.microsoft.com/office/infopath/2007/PartnerControls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24</cp:revision>
  <dcterms:created xsi:type="dcterms:W3CDTF">2020-12-13T16:39:27Z</dcterms:created>
  <dcterms:modified xsi:type="dcterms:W3CDTF">2020-12-13T16:42:57Z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