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76" r:id="rId5"/>
    <p:sldId id="256" r:id="rId6"/>
    <p:sldId id="257" r:id="rId7"/>
    <p:sldId id="258" r:id="rId8"/>
    <p:sldId id="259" r:id="rId9"/>
    <p:sldId id="260" r:id="rId10"/>
    <p:sldId id="261" r:id="rId11"/>
    <p:sldId id="266" r:id="rId12"/>
    <p:sldId id="267" r:id="rId13"/>
    <p:sldId id="262" r:id="rId14"/>
    <p:sldId id="263" r:id="rId15"/>
    <p:sldId id="264" r:id="rId16"/>
    <p:sldId id="265" r:id="rId17"/>
    <p:sldId id="268" r:id="rId18"/>
    <p:sldId id="269" r:id="rId19"/>
    <p:sldId id="270" r:id="rId20"/>
    <p:sldId id="277" r:id="rId21"/>
    <p:sldId id="278" r:id="rId22"/>
    <p:sldId id="279" r:id="rId23"/>
    <p:sldId id="27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5"/>
    <p:restoredTop sz="94648"/>
  </p:normalViewPr>
  <p:slideViewPr>
    <p:cSldViewPr snapToGrid="0" snapToObjects="1">
      <p:cViewPr varScale="1">
        <p:scale>
          <a:sx n="65" d="100"/>
          <a:sy n="65" d="100"/>
        </p:scale>
        <p:origin x="82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B51E5-138A-B447-BBE0-50E1C2BB377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FB368D9-EB39-1C46-87DE-BDA9374457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502D5DC-F4EF-6A49-BA77-07EC17162EE1}"/>
              </a:ext>
            </a:extLst>
          </p:cNvPr>
          <p:cNvSpPr>
            <a:spLocks noGrp="1"/>
          </p:cNvSpPr>
          <p:nvPr>
            <p:ph type="dt" sz="half" idx="10"/>
          </p:nvPr>
        </p:nvSpPr>
        <p:spPr/>
        <p:txBody>
          <a:bodyPr/>
          <a:lstStyle/>
          <a:p>
            <a:fld id="{FD0A49AD-87C5-C545-B3D4-3CD906F2D854}" type="datetimeFigureOut">
              <a:rPr lang="en-US" smtClean="0"/>
              <a:t>3/22/2022</a:t>
            </a:fld>
            <a:endParaRPr lang="en-US"/>
          </a:p>
        </p:txBody>
      </p:sp>
      <p:sp>
        <p:nvSpPr>
          <p:cNvPr id="5" name="Footer Placeholder 4">
            <a:extLst>
              <a:ext uri="{FF2B5EF4-FFF2-40B4-BE49-F238E27FC236}">
                <a16:creationId xmlns:a16="http://schemas.microsoft.com/office/drawing/2014/main" id="{F6D69076-D3F3-FF47-ABEC-3A62E3DA19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26210F-0A25-D044-A309-95117786026B}"/>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2389047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F18F9-2FB5-7C44-B519-4D9D58C3517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43CA55-18CF-084B-9DAC-F3320E8ED0E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BFFCBF7-D57A-3B44-907E-AA103C905A83}"/>
              </a:ext>
            </a:extLst>
          </p:cNvPr>
          <p:cNvSpPr>
            <a:spLocks noGrp="1"/>
          </p:cNvSpPr>
          <p:nvPr>
            <p:ph type="dt" sz="half" idx="10"/>
          </p:nvPr>
        </p:nvSpPr>
        <p:spPr/>
        <p:txBody>
          <a:bodyPr/>
          <a:lstStyle/>
          <a:p>
            <a:fld id="{FD0A49AD-87C5-C545-B3D4-3CD906F2D854}" type="datetimeFigureOut">
              <a:rPr lang="en-US" smtClean="0"/>
              <a:t>3/22/2022</a:t>
            </a:fld>
            <a:endParaRPr lang="en-US"/>
          </a:p>
        </p:txBody>
      </p:sp>
      <p:sp>
        <p:nvSpPr>
          <p:cNvPr id="5" name="Footer Placeholder 4">
            <a:extLst>
              <a:ext uri="{FF2B5EF4-FFF2-40B4-BE49-F238E27FC236}">
                <a16:creationId xmlns:a16="http://schemas.microsoft.com/office/drawing/2014/main" id="{D9A6E774-848A-E147-B993-9FBB85A394B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DFB8F4-D352-2F42-AD8D-A81D8907B10E}"/>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055493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65AB9-E6B2-FA40-8DDC-A2870E2FE0A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E2C6035-EC0F-264A-A716-9A7A49F734C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5B9E029-7F2D-C043-B56B-DC110C9B5B8A}"/>
              </a:ext>
            </a:extLst>
          </p:cNvPr>
          <p:cNvSpPr>
            <a:spLocks noGrp="1"/>
          </p:cNvSpPr>
          <p:nvPr>
            <p:ph type="dt" sz="half" idx="10"/>
          </p:nvPr>
        </p:nvSpPr>
        <p:spPr/>
        <p:txBody>
          <a:bodyPr/>
          <a:lstStyle/>
          <a:p>
            <a:fld id="{FD0A49AD-87C5-C545-B3D4-3CD906F2D854}" type="datetimeFigureOut">
              <a:rPr lang="en-US" smtClean="0"/>
              <a:t>3/22/2022</a:t>
            </a:fld>
            <a:endParaRPr lang="en-US"/>
          </a:p>
        </p:txBody>
      </p:sp>
      <p:sp>
        <p:nvSpPr>
          <p:cNvPr id="5" name="Footer Placeholder 4">
            <a:extLst>
              <a:ext uri="{FF2B5EF4-FFF2-40B4-BE49-F238E27FC236}">
                <a16:creationId xmlns:a16="http://schemas.microsoft.com/office/drawing/2014/main" id="{708700F5-77B4-4647-B9E8-C5D1E904CE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6B879-095D-9343-8030-9B9FF877EDDC}"/>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1140801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49DFE-5A35-F74F-8218-41253D5F474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9475022-AC89-7448-85B6-E379275BD45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01308FE-3834-2C4E-9A7F-6B3AB256C93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858212F-4994-C846-A31A-E77E7904B0E8}"/>
              </a:ext>
            </a:extLst>
          </p:cNvPr>
          <p:cNvSpPr>
            <a:spLocks noGrp="1"/>
          </p:cNvSpPr>
          <p:nvPr>
            <p:ph type="dt" sz="half" idx="10"/>
          </p:nvPr>
        </p:nvSpPr>
        <p:spPr/>
        <p:txBody>
          <a:bodyPr/>
          <a:lstStyle/>
          <a:p>
            <a:fld id="{FD0A49AD-87C5-C545-B3D4-3CD906F2D854}" type="datetimeFigureOut">
              <a:rPr lang="en-US" smtClean="0"/>
              <a:t>3/22/2022</a:t>
            </a:fld>
            <a:endParaRPr lang="en-US"/>
          </a:p>
        </p:txBody>
      </p:sp>
      <p:sp>
        <p:nvSpPr>
          <p:cNvPr id="6" name="Footer Placeholder 5">
            <a:extLst>
              <a:ext uri="{FF2B5EF4-FFF2-40B4-BE49-F238E27FC236}">
                <a16:creationId xmlns:a16="http://schemas.microsoft.com/office/drawing/2014/main" id="{61218F4A-8666-9E49-B997-BEF1139C76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629396-2614-DF4C-B074-67836D735ACF}"/>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2039968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BAAE5-9E5E-1940-AFDF-A03FB0AB747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7EDFE1B-C5C9-3C46-854B-7AE30ABE9D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B44A2A4-A232-5242-AD6C-FCD1A5C75ED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C808D1-BE57-C14E-B47E-0ABA14316EE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A3F0AFC-6A49-EF42-A9D0-A6120D4E06F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11BE07C-C1DE-2F45-8632-C0D1510243B3}"/>
              </a:ext>
            </a:extLst>
          </p:cNvPr>
          <p:cNvSpPr>
            <a:spLocks noGrp="1"/>
          </p:cNvSpPr>
          <p:nvPr>
            <p:ph type="dt" sz="half" idx="10"/>
          </p:nvPr>
        </p:nvSpPr>
        <p:spPr/>
        <p:txBody>
          <a:bodyPr/>
          <a:lstStyle/>
          <a:p>
            <a:fld id="{FD0A49AD-87C5-C545-B3D4-3CD906F2D854}" type="datetimeFigureOut">
              <a:rPr lang="en-US" smtClean="0"/>
              <a:t>3/22/2022</a:t>
            </a:fld>
            <a:endParaRPr lang="en-US"/>
          </a:p>
        </p:txBody>
      </p:sp>
      <p:sp>
        <p:nvSpPr>
          <p:cNvPr id="8" name="Footer Placeholder 7">
            <a:extLst>
              <a:ext uri="{FF2B5EF4-FFF2-40B4-BE49-F238E27FC236}">
                <a16:creationId xmlns:a16="http://schemas.microsoft.com/office/drawing/2014/main" id="{8CBDE991-65D8-F34D-96FC-9625D992318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A70647-3D76-BA48-A620-5BA9E663BCF5}"/>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648156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36CE8-A798-9B42-9EF5-48EBAED103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BD04E39-B860-7C4C-94A8-B59E1912A966}"/>
              </a:ext>
            </a:extLst>
          </p:cNvPr>
          <p:cNvSpPr>
            <a:spLocks noGrp="1"/>
          </p:cNvSpPr>
          <p:nvPr>
            <p:ph type="dt" sz="half" idx="10"/>
          </p:nvPr>
        </p:nvSpPr>
        <p:spPr/>
        <p:txBody>
          <a:bodyPr/>
          <a:lstStyle/>
          <a:p>
            <a:fld id="{FD0A49AD-87C5-C545-B3D4-3CD906F2D854}" type="datetimeFigureOut">
              <a:rPr lang="en-US" smtClean="0"/>
              <a:t>3/22/2022</a:t>
            </a:fld>
            <a:endParaRPr lang="en-US"/>
          </a:p>
        </p:txBody>
      </p:sp>
      <p:sp>
        <p:nvSpPr>
          <p:cNvPr id="4" name="Footer Placeholder 3">
            <a:extLst>
              <a:ext uri="{FF2B5EF4-FFF2-40B4-BE49-F238E27FC236}">
                <a16:creationId xmlns:a16="http://schemas.microsoft.com/office/drawing/2014/main" id="{F67F1E7C-B207-D244-AC8C-3B1252197C4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DE46B6E-93A1-1A47-B956-106B55A7F13D}"/>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411208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6099B1-4701-C24C-AF6E-30ED666B1506}"/>
              </a:ext>
            </a:extLst>
          </p:cNvPr>
          <p:cNvSpPr>
            <a:spLocks noGrp="1"/>
          </p:cNvSpPr>
          <p:nvPr>
            <p:ph type="dt" sz="half" idx="10"/>
          </p:nvPr>
        </p:nvSpPr>
        <p:spPr/>
        <p:txBody>
          <a:bodyPr/>
          <a:lstStyle/>
          <a:p>
            <a:fld id="{FD0A49AD-87C5-C545-B3D4-3CD906F2D854}" type="datetimeFigureOut">
              <a:rPr lang="en-US" smtClean="0"/>
              <a:t>3/22/2022</a:t>
            </a:fld>
            <a:endParaRPr lang="en-US"/>
          </a:p>
        </p:txBody>
      </p:sp>
      <p:sp>
        <p:nvSpPr>
          <p:cNvPr id="3" name="Footer Placeholder 2">
            <a:extLst>
              <a:ext uri="{FF2B5EF4-FFF2-40B4-BE49-F238E27FC236}">
                <a16:creationId xmlns:a16="http://schemas.microsoft.com/office/drawing/2014/main" id="{1B428855-FCF3-4545-A488-6859FA42EC8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6076943-FC41-0043-832C-F6960CD98F86}"/>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814064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36AC-F893-1C47-BF95-E4AC75ED31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03FA45A-04E0-2E40-8109-158CF85ABA0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E6D199E-456C-474C-AC55-D3CAD16904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CEA069D-75B8-BD49-98CE-CEE9C6039203}"/>
              </a:ext>
            </a:extLst>
          </p:cNvPr>
          <p:cNvSpPr>
            <a:spLocks noGrp="1"/>
          </p:cNvSpPr>
          <p:nvPr>
            <p:ph type="dt" sz="half" idx="10"/>
          </p:nvPr>
        </p:nvSpPr>
        <p:spPr/>
        <p:txBody>
          <a:bodyPr/>
          <a:lstStyle/>
          <a:p>
            <a:fld id="{FD0A49AD-87C5-C545-B3D4-3CD906F2D854}" type="datetimeFigureOut">
              <a:rPr lang="en-US" smtClean="0"/>
              <a:t>3/22/2022</a:t>
            </a:fld>
            <a:endParaRPr lang="en-US"/>
          </a:p>
        </p:txBody>
      </p:sp>
      <p:sp>
        <p:nvSpPr>
          <p:cNvPr id="6" name="Footer Placeholder 5">
            <a:extLst>
              <a:ext uri="{FF2B5EF4-FFF2-40B4-BE49-F238E27FC236}">
                <a16:creationId xmlns:a16="http://schemas.microsoft.com/office/drawing/2014/main" id="{5F121BF2-5D16-3644-8F46-E1D18FAA1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42CF507-A4A2-F34E-95DF-E1B239CB1FCF}"/>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536976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29F52-32FB-4C4B-A9F9-373451B47C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B76A076-9B7C-6744-A701-12895A04B3B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C8E42DE-297D-5547-9137-2A71538043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693DC91-8DA8-A246-966D-F789FB8FFD81}"/>
              </a:ext>
            </a:extLst>
          </p:cNvPr>
          <p:cNvSpPr>
            <a:spLocks noGrp="1"/>
          </p:cNvSpPr>
          <p:nvPr>
            <p:ph type="dt" sz="half" idx="10"/>
          </p:nvPr>
        </p:nvSpPr>
        <p:spPr/>
        <p:txBody>
          <a:bodyPr/>
          <a:lstStyle/>
          <a:p>
            <a:fld id="{FD0A49AD-87C5-C545-B3D4-3CD906F2D854}" type="datetimeFigureOut">
              <a:rPr lang="en-US" smtClean="0"/>
              <a:t>3/22/2022</a:t>
            </a:fld>
            <a:endParaRPr lang="en-US"/>
          </a:p>
        </p:txBody>
      </p:sp>
      <p:sp>
        <p:nvSpPr>
          <p:cNvPr id="6" name="Footer Placeholder 5">
            <a:extLst>
              <a:ext uri="{FF2B5EF4-FFF2-40B4-BE49-F238E27FC236}">
                <a16:creationId xmlns:a16="http://schemas.microsoft.com/office/drawing/2014/main" id="{CA656908-0AA6-6E4E-B7A5-3F66F1E6DBB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39B3D7-D6BD-7A43-8821-A6CAFA3AE4FA}"/>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22095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6E9AF-2E6F-6D4A-80A8-B141479779C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9AA3340-D8FA-3749-B6C7-7B4FE11D3D1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104C4C-8DC0-5342-9E6B-3B3A6B435804}"/>
              </a:ext>
            </a:extLst>
          </p:cNvPr>
          <p:cNvSpPr>
            <a:spLocks noGrp="1"/>
          </p:cNvSpPr>
          <p:nvPr>
            <p:ph type="dt" sz="half" idx="10"/>
          </p:nvPr>
        </p:nvSpPr>
        <p:spPr/>
        <p:txBody>
          <a:bodyPr/>
          <a:lstStyle/>
          <a:p>
            <a:fld id="{FD0A49AD-87C5-C545-B3D4-3CD906F2D854}" type="datetimeFigureOut">
              <a:rPr lang="en-US" smtClean="0"/>
              <a:t>3/22/2022</a:t>
            </a:fld>
            <a:endParaRPr lang="en-US"/>
          </a:p>
        </p:txBody>
      </p:sp>
      <p:sp>
        <p:nvSpPr>
          <p:cNvPr id="5" name="Footer Placeholder 4">
            <a:extLst>
              <a:ext uri="{FF2B5EF4-FFF2-40B4-BE49-F238E27FC236}">
                <a16:creationId xmlns:a16="http://schemas.microsoft.com/office/drawing/2014/main" id="{7D0D1D0F-4B9D-7C47-AD58-1DD791918F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FD43F1-E986-B949-B2D9-C92F683DB5CF}"/>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22781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BCB6406-CAF2-B142-A185-52FCD47E0C0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06ED3B6-9E96-1B45-95B3-0FC1631956B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BE9DEFC-E3FD-4F47-980B-407E54D93E14}"/>
              </a:ext>
            </a:extLst>
          </p:cNvPr>
          <p:cNvSpPr>
            <a:spLocks noGrp="1"/>
          </p:cNvSpPr>
          <p:nvPr>
            <p:ph type="dt" sz="half" idx="10"/>
          </p:nvPr>
        </p:nvSpPr>
        <p:spPr/>
        <p:txBody>
          <a:bodyPr/>
          <a:lstStyle/>
          <a:p>
            <a:fld id="{FD0A49AD-87C5-C545-B3D4-3CD906F2D854}" type="datetimeFigureOut">
              <a:rPr lang="en-US" smtClean="0"/>
              <a:t>3/22/2022</a:t>
            </a:fld>
            <a:endParaRPr lang="en-US"/>
          </a:p>
        </p:txBody>
      </p:sp>
      <p:sp>
        <p:nvSpPr>
          <p:cNvPr id="5" name="Footer Placeholder 4">
            <a:extLst>
              <a:ext uri="{FF2B5EF4-FFF2-40B4-BE49-F238E27FC236}">
                <a16:creationId xmlns:a16="http://schemas.microsoft.com/office/drawing/2014/main" id="{C9C9E4D3-BA0A-7342-AD72-B6E751CC8D1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8997D85-0C77-AA4A-A917-4B19734E381B}"/>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20835857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5E34B3-BB62-644F-89F3-BA7C6A7EC2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92B634E-A8FB-A84A-ABCB-FDF145DE2D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8AC4BF-3367-5649-A335-1A73A07CE7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0A49AD-87C5-C545-B3D4-3CD906F2D854}" type="datetimeFigureOut">
              <a:rPr lang="en-US" smtClean="0"/>
              <a:t>3/22/2022</a:t>
            </a:fld>
            <a:endParaRPr lang="en-US"/>
          </a:p>
        </p:txBody>
      </p:sp>
      <p:sp>
        <p:nvSpPr>
          <p:cNvPr id="5" name="Footer Placeholder 4">
            <a:extLst>
              <a:ext uri="{FF2B5EF4-FFF2-40B4-BE49-F238E27FC236}">
                <a16:creationId xmlns:a16="http://schemas.microsoft.com/office/drawing/2014/main" id="{AEB27BFF-1F57-E14C-AC5C-B794C08441E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C0B2EDB-AD7B-3E4E-9C37-7D58A43767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4C0875-4493-B34C-BE2C-0E0DAE38D804}" type="slidenum">
              <a:rPr lang="en-US" smtClean="0"/>
              <a:t>‹#›</a:t>
            </a:fld>
            <a:endParaRPr lang="en-US"/>
          </a:p>
        </p:txBody>
      </p:sp>
    </p:spTree>
    <p:extLst>
      <p:ext uri="{BB962C8B-B14F-4D97-AF65-F5344CB8AC3E}">
        <p14:creationId xmlns:p14="http://schemas.microsoft.com/office/powerpoint/2010/main" val="1640109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Open my mind</a:t>
            </a:r>
            <a:endParaRPr lang="en-GB" dirty="0"/>
          </a:p>
        </p:txBody>
      </p:sp>
      <p:sp>
        <p:nvSpPr>
          <p:cNvPr id="3" name="Content Placeholder 2"/>
          <p:cNvSpPr>
            <a:spLocks noGrp="1"/>
          </p:cNvSpPr>
          <p:nvPr>
            <p:ph idx="1"/>
          </p:nvPr>
        </p:nvSpPr>
        <p:spPr/>
        <p:txBody>
          <a:bodyPr/>
          <a:lstStyle/>
          <a:p>
            <a:endParaRPr lang="en-GB" dirty="0"/>
          </a:p>
          <a:p>
            <a:r>
              <a:rPr lang="en-GB" dirty="0"/>
              <a:t>With the children seated in a circle, start off a round by saying, “I’m … and someone in my family is my…….” (mum, sister, brother, dad, step brother etc.) Ask the children in turn round the circle to follow suit and see how many different family members the class as a whole can refer to. They can include close family, extended family, step family, etc. 	</a:t>
            </a:r>
          </a:p>
          <a:p>
            <a:pPr marL="0" indent="0">
              <a:buNone/>
            </a:pPr>
            <a:endParaRPr lang="en-GB" dirty="0"/>
          </a:p>
        </p:txBody>
      </p:sp>
    </p:spTree>
    <p:extLst>
      <p:ext uri="{BB962C8B-B14F-4D97-AF65-F5344CB8AC3E}">
        <p14:creationId xmlns:p14="http://schemas.microsoft.com/office/powerpoint/2010/main" val="9705445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30CFB81-C7B2-7C4F-9FF4-69146E1C826C}"/>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3795497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13A0B49-73D7-8D47-9F17-BBC75D251F57}"/>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362308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E0C2F4-FDB6-3E4D-8501-E25F1CC17132}"/>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42915221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7B8553E-633C-1A48-935C-3E18FAFBB355}"/>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2316884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EFF0B35-0D62-D043-93AE-075BB1D55C53}"/>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1674701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E853C45-A9A0-D743-BE4D-5D6F6EDBFA21}"/>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7322650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4F3D56D-1EE0-CB46-99AA-1E3A3535B17D}"/>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2747929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1187388-21B0-554E-9F61-403E2CD84DB8}"/>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34157837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01D32EF-B751-934A-8A80-80E344D8E3E8}"/>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2175546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231E9F-1312-B846-9201-EF1701E4FBA7}"/>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19722801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B86B40A-701F-394B-B5EE-D7A77A0BD6AD}"/>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37462077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9A8F666-EF2D-A146-9118-9B0A667A1B5C}"/>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11910151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4038A78-4538-8E4E-92D5-80A22F7E1C86}"/>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21781298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8C3EF25-547D-F449-8E05-AE977AA708FB}"/>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41293137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F17863F-7EE7-3244-91BE-9B489E95D7D4}"/>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37308049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Tell me show me: Why do we have families? </a:t>
            </a:r>
            <a:endParaRPr lang="en-GB" dirty="0"/>
          </a:p>
        </p:txBody>
      </p:sp>
      <p:sp>
        <p:nvSpPr>
          <p:cNvPr id="3" name="Content Placeholder 2"/>
          <p:cNvSpPr>
            <a:spLocks noGrp="1"/>
          </p:cNvSpPr>
          <p:nvPr>
            <p:ph idx="1"/>
          </p:nvPr>
        </p:nvSpPr>
        <p:spPr/>
        <p:txBody>
          <a:bodyPr/>
          <a:lstStyle/>
          <a:p>
            <a:pPr marL="0" indent="0">
              <a:buNone/>
            </a:pPr>
            <a:r>
              <a:rPr lang="en-GB" dirty="0" smtClean="0"/>
              <a:t>Discuss:</a:t>
            </a:r>
            <a:endParaRPr lang="en-GB" dirty="0"/>
          </a:p>
          <a:p>
            <a:r>
              <a:rPr lang="en-GB" dirty="0"/>
              <a:t>Are all families the same? </a:t>
            </a:r>
          </a:p>
          <a:p>
            <a:r>
              <a:rPr lang="en-GB" dirty="0"/>
              <a:t>What is a family? </a:t>
            </a:r>
          </a:p>
          <a:p>
            <a:r>
              <a:rPr lang="en-GB" dirty="0"/>
              <a:t>Can some people be part of your family and not live in the same home as you? 	</a:t>
            </a:r>
          </a:p>
          <a:p>
            <a:endParaRPr lang="en-GB" dirty="0"/>
          </a:p>
        </p:txBody>
      </p:sp>
    </p:spTree>
    <p:extLst>
      <p:ext uri="{BB962C8B-B14F-4D97-AF65-F5344CB8AC3E}">
        <p14:creationId xmlns:p14="http://schemas.microsoft.com/office/powerpoint/2010/main" val="178090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Let me learn: Who is in your family? </a:t>
            </a:r>
            <a:endParaRPr lang="en-GB" dirty="0"/>
          </a:p>
        </p:txBody>
      </p:sp>
      <p:sp>
        <p:nvSpPr>
          <p:cNvPr id="3" name="Content Placeholder 2"/>
          <p:cNvSpPr>
            <a:spLocks noGrp="1"/>
          </p:cNvSpPr>
          <p:nvPr>
            <p:ph idx="1"/>
          </p:nvPr>
        </p:nvSpPr>
        <p:spPr/>
        <p:txBody>
          <a:bodyPr/>
          <a:lstStyle/>
          <a:p>
            <a:r>
              <a:rPr lang="en-GB" dirty="0" smtClean="0"/>
              <a:t>When </a:t>
            </a:r>
            <a:r>
              <a:rPr lang="en-GB" dirty="0"/>
              <a:t>you think about the word family, does this also mean your pets? </a:t>
            </a:r>
          </a:p>
          <a:p>
            <a:r>
              <a:rPr lang="en-GB" dirty="0"/>
              <a:t>How does it feel to be part of a family? </a:t>
            </a:r>
          </a:p>
          <a:p>
            <a:r>
              <a:rPr lang="en-GB" dirty="0"/>
              <a:t>Who are the members of your family? </a:t>
            </a:r>
          </a:p>
          <a:p>
            <a:r>
              <a:rPr lang="en-GB" dirty="0"/>
              <a:t>How do you feel in your family home? 	</a:t>
            </a:r>
          </a:p>
        </p:txBody>
      </p:sp>
    </p:spTree>
    <p:extLst>
      <p:ext uri="{BB962C8B-B14F-4D97-AF65-F5344CB8AC3E}">
        <p14:creationId xmlns:p14="http://schemas.microsoft.com/office/powerpoint/2010/main" val="2651809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sp>
        <p:nvSpPr>
          <p:cNvPr id="3" name="Content Placeholder 2"/>
          <p:cNvSpPr>
            <a:spLocks noGrp="1"/>
          </p:cNvSpPr>
          <p:nvPr>
            <p:ph idx="1"/>
          </p:nvPr>
        </p:nvSpPr>
        <p:spPr/>
        <p:txBody>
          <a:bodyPr/>
          <a:lstStyle/>
          <a:p>
            <a:r>
              <a:rPr lang="en-GB" dirty="0" err="1" smtClean="0"/>
              <a:t>Snorkellers</a:t>
            </a:r>
            <a:r>
              <a:rPr lang="en-GB" dirty="0" smtClean="0"/>
              <a:t>/paddlers: Draw and label a picture of your family in your PSHE book.</a:t>
            </a:r>
          </a:p>
          <a:p>
            <a:r>
              <a:rPr lang="en-GB" dirty="0" smtClean="0"/>
              <a:t>Divers: First, draw </a:t>
            </a:r>
            <a:r>
              <a:rPr lang="en-GB" dirty="0"/>
              <a:t>and label a picture of your family in your PSHE book</a:t>
            </a:r>
            <a:r>
              <a:rPr lang="en-GB" dirty="0" smtClean="0"/>
              <a:t>. </a:t>
            </a:r>
          </a:p>
          <a:p>
            <a:r>
              <a:rPr lang="en-GB" dirty="0" smtClean="0"/>
              <a:t>Next, choose one person from your family. Describe them and say why they are special to you. </a:t>
            </a:r>
            <a:endParaRPr lang="en-GB" dirty="0"/>
          </a:p>
          <a:p>
            <a:endParaRPr lang="en-GB" dirty="0"/>
          </a:p>
          <a:p>
            <a:endParaRPr lang="en-GB" dirty="0"/>
          </a:p>
        </p:txBody>
      </p:sp>
    </p:spTree>
    <p:extLst>
      <p:ext uri="{BB962C8B-B14F-4D97-AF65-F5344CB8AC3E}">
        <p14:creationId xmlns:p14="http://schemas.microsoft.com/office/powerpoint/2010/main" val="8227252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28655E-1008-3542-ABAD-0C0BEFE5444D}"/>
              </a:ext>
            </a:extLst>
          </p:cNvPr>
          <p:cNvPicPr>
            <a:picLocks noChangeAspect="1"/>
          </p:cNvPicPr>
          <p:nvPr/>
        </p:nvPicPr>
        <p:blipFill>
          <a:blip r:embed="rId3"/>
          <a:stretch>
            <a:fillRect/>
          </a:stretch>
        </p:blipFill>
        <p:spPr>
          <a:xfrm>
            <a:off x="654049" y="1322389"/>
            <a:ext cx="10577778" cy="4320000"/>
          </a:xfrm>
          <a:prstGeom prst="rect">
            <a:avLst/>
          </a:prstGeom>
        </p:spPr>
      </p:pic>
    </p:spTree>
    <p:extLst>
      <p:ext uri="{BB962C8B-B14F-4D97-AF65-F5344CB8AC3E}">
        <p14:creationId xmlns:p14="http://schemas.microsoft.com/office/powerpoint/2010/main" val="23069006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FB1E558-C757-4B48-831A-AAA63F65E278}">
  <ds:schemaRefs>
    <ds:schemaRef ds:uri="http://purl.org/dc/terms/"/>
    <ds:schemaRef ds:uri="http://schemas.microsoft.com/office/infopath/2007/PartnerControls"/>
    <ds:schemaRef ds:uri="http://schemas.microsoft.com/office/2006/documentManagement/types"/>
    <ds:schemaRef ds:uri="933c73ff-1f47-478d-836a-52d41c4c8390"/>
    <ds:schemaRef ds:uri="http://purl.org/dc/elements/1.1/"/>
    <ds:schemaRef ds:uri="http://schemas.microsoft.com/office/2006/metadata/properties"/>
    <ds:schemaRef ds:uri="http://schemas.openxmlformats.org/package/2006/metadata/core-properties"/>
    <ds:schemaRef ds:uri="b7193443-4924-4c98-83f1-322a08f13154"/>
    <ds:schemaRef ds:uri="http://www.w3.org/XML/1998/namespace"/>
    <ds:schemaRef ds:uri="http://purl.org/dc/dcmitype/"/>
  </ds:schemaRefs>
</ds:datastoreItem>
</file>

<file path=customXml/itemProps2.xml><?xml version="1.0" encoding="utf-8"?>
<ds:datastoreItem xmlns:ds="http://schemas.openxmlformats.org/officeDocument/2006/customXml" ds:itemID="{B24A9A68-F7D9-4C86-8301-2C7A89E77E1F}">
  <ds:schemaRefs>
    <ds:schemaRef ds:uri="http://schemas.microsoft.com/sharepoint/v3/contenttype/forms"/>
  </ds:schemaRefs>
</ds:datastoreItem>
</file>

<file path=customXml/itemProps3.xml><?xml version="1.0" encoding="utf-8"?>
<ds:datastoreItem xmlns:ds="http://schemas.openxmlformats.org/officeDocument/2006/customXml" ds:itemID="{B9D9EE68-FA92-443D-92DB-B749ED11C4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71</TotalTime>
  <Words>231</Words>
  <Application>Microsoft Office PowerPoint</Application>
  <PresentationFormat>Widescreen</PresentationFormat>
  <Paragraphs>17</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Calibri Light</vt:lpstr>
      <vt:lpstr>Office Theme</vt:lpstr>
      <vt:lpstr>Open my mind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Tell me show me: Why do we have families? </vt:lpstr>
      <vt:lpstr>Let me learn: Who is in your family? </vt:lpstr>
      <vt:lpstr>Task</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Rebecca Bailey</cp:lastModifiedBy>
  <cp:revision>12</cp:revision>
  <dcterms:created xsi:type="dcterms:W3CDTF">2019-02-25T16:05:50Z</dcterms:created>
  <dcterms:modified xsi:type="dcterms:W3CDTF">2022-03-22T14:42:49Z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