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6218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4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53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77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641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316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63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144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74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85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23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3693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142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54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940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7019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0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0065F4-8A13-47B2-9EDE-CD74621B6FB3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5976ECC-F2F4-45E7-A4CA-2C888D945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44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23467" y="2547901"/>
            <a:ext cx="9755187" cy="2766528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GB" sz="5300" cap="none" dirty="0" smtClean="0">
                <a:latin typeface="HfW precursive" panose="00000500000000000000" pitchFamily="2" charset="0"/>
              </a:rPr>
              <a:t>Tuesday 18</a:t>
            </a:r>
            <a:r>
              <a:rPr lang="en-GB" sz="5300" cap="none" baseline="30000" dirty="0" smtClean="0">
                <a:latin typeface="HfW precursive" panose="00000500000000000000" pitchFamily="2" charset="0"/>
              </a:rPr>
              <a:t>th</a:t>
            </a:r>
            <a:r>
              <a:rPr lang="en-GB" sz="5300" cap="none" dirty="0" smtClean="0">
                <a:latin typeface="HfW precursive" panose="00000500000000000000" pitchFamily="2" charset="0"/>
              </a:rPr>
              <a:t> </a:t>
            </a:r>
            <a:r>
              <a:rPr lang="en-GB" sz="5300" cap="none" dirty="0">
                <a:latin typeface="HfW precursive" panose="00000500000000000000" pitchFamily="2" charset="0"/>
              </a:rPr>
              <a:t>J</a:t>
            </a:r>
            <a:r>
              <a:rPr lang="en-GB" sz="5300" cap="none" dirty="0" smtClean="0">
                <a:latin typeface="HfW precursive" panose="00000500000000000000" pitchFamily="2" charset="0"/>
              </a:rPr>
              <a:t>anuary 2022</a:t>
            </a:r>
            <a:br>
              <a:rPr lang="en-GB" sz="5300" cap="none" dirty="0" smtClean="0">
                <a:latin typeface="HfW precursive" panose="00000500000000000000" pitchFamily="2" charset="0"/>
              </a:rPr>
            </a:br>
            <a:r>
              <a:rPr lang="en-GB" sz="5300" cap="none" dirty="0" smtClean="0">
                <a:latin typeface="HfW precursive" panose="00000500000000000000" pitchFamily="2" charset="0"/>
              </a:rPr>
              <a:t/>
            </a:r>
            <a:br>
              <a:rPr lang="en-GB" sz="5300" cap="none" dirty="0" smtClean="0">
                <a:latin typeface="HfW precursive" panose="00000500000000000000" pitchFamily="2" charset="0"/>
              </a:rPr>
            </a:br>
            <a:r>
              <a:rPr lang="en-GB" sz="5300" cap="none" dirty="0" smtClean="0">
                <a:latin typeface="HfW precursive" panose="00000500000000000000" pitchFamily="2" charset="0"/>
              </a:rPr>
              <a:t>L.O: </a:t>
            </a:r>
            <a:r>
              <a:rPr lang="en-GB" sz="5300" cap="none" dirty="0">
                <a:latin typeface="HfW precursive" panose="00000500000000000000" pitchFamily="2" charset="0"/>
              </a:rPr>
              <a:t>T</a:t>
            </a:r>
            <a:r>
              <a:rPr lang="en-GB" sz="5300" cap="none" dirty="0" smtClean="0">
                <a:latin typeface="HfW precursive" panose="00000500000000000000" pitchFamily="2" charset="0"/>
              </a:rPr>
              <a:t>o understand practices and lifestyles </a:t>
            </a:r>
            <a:br>
              <a:rPr lang="en-GB" sz="5300" cap="none" dirty="0" smtClean="0">
                <a:latin typeface="HfW precursive" panose="00000500000000000000" pitchFamily="2" charset="0"/>
              </a:rPr>
            </a:br>
            <a:r>
              <a:rPr lang="en-GB" sz="5300" cap="none" dirty="0" smtClean="0">
                <a:latin typeface="HfW precursive" panose="00000500000000000000" pitchFamily="2" charset="0"/>
              </a:rPr>
              <a:t>Context: Belonging</a:t>
            </a:r>
            <a:r>
              <a:rPr lang="en-GB" dirty="0"/>
              <a:t> </a:t>
            </a:r>
            <a:br>
              <a:rPr lang="en-GB" dirty="0"/>
            </a:b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08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56118" y="141008"/>
            <a:ext cx="7165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do we know so far?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 descr="Guru Nanak Dev Ji's Gurpurab (Birthday) ... How We Celebrated :) - Baby  Brain Memoir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5543" y="1458496"/>
            <a:ext cx="3649807" cy="407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56206" y="5464730"/>
            <a:ext cx="3429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Guru Nanak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172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Does </a:t>
            </a:r>
            <a:r>
              <a:rPr lang="en-GB" dirty="0"/>
              <a:t>joining the </a:t>
            </a:r>
            <a:r>
              <a:rPr lang="en-GB" dirty="0" err="1"/>
              <a:t>Khalsa</a:t>
            </a:r>
            <a:r>
              <a:rPr lang="en-GB" dirty="0"/>
              <a:t> make a person a better Sikh?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belonging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33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5616" y="2191480"/>
            <a:ext cx="6808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do you belong to?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050" name="Picture 2" descr="Binfield CE Primary School (VA) (@Binfieldschool) | Twitter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071" y="209049"/>
            <a:ext cx="2170545" cy="217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infield FC Club Shop | Direct Socc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1465" y="72678"/>
            <a:ext cx="1931843" cy="221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racknell RFC (@GoBRFC) | Twitte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33890" y="209049"/>
            <a:ext cx="2078181" cy="207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encrypted-tbn0.gstatic.com/images?q=tbn:ANd9GcTccJhTlks7DlE8QLPAg-x_sxBgieN9RNNnp7SADaeezcB1fi1k1boJZ-Tb2jEATskluHLJ5iIW&amp;usqp=CAc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071" y="3438083"/>
            <a:ext cx="1963256" cy="196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The Scout Association - Wikipedia"/>
          <p:cNvSpPr>
            <a:spLocks noChangeAspect="1" noChangeArrowheads="1"/>
          </p:cNvSpPr>
          <p:nvPr/>
        </p:nvSpPr>
        <p:spPr bwMode="auto">
          <a:xfrm>
            <a:off x="155574" y="-144463"/>
            <a:ext cx="1580861" cy="1580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60" name="Picture 12" descr="https://www.n2group.co.uk/wp-content/uploads/2018/11/Scouts-logo@2x-300x300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57963" y="3446810"/>
            <a:ext cx="2795208" cy="195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ll change for Binfield Parish Council following unveiling of new logo,  building and website | Bracknell News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0582" y="3270520"/>
            <a:ext cx="2831489" cy="208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51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3787" y="2191480"/>
            <a:ext cx="66319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How does being part</a:t>
            </a:r>
          </a:p>
          <a:p>
            <a:pPr algn="ctr"/>
            <a:r>
              <a:rPr lang="en-US" sz="4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of a group make you feel?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AutoShape 10" descr="The Scout Association - Wikipedia"/>
          <p:cNvSpPr>
            <a:spLocks noChangeAspect="1" noChangeArrowheads="1"/>
          </p:cNvSpPr>
          <p:nvPr/>
        </p:nvSpPr>
        <p:spPr bwMode="auto">
          <a:xfrm>
            <a:off x="155574" y="-144463"/>
            <a:ext cx="1580861" cy="1580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561157" y="513073"/>
            <a:ext cx="18517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safe</a:t>
            </a:r>
            <a:endParaRPr lang="en-US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97472" y="513072"/>
            <a:ext cx="45296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community</a:t>
            </a:r>
            <a:endParaRPr lang="en-US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1157" y="3972148"/>
            <a:ext cx="286649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belong</a:t>
            </a:r>
            <a:endParaRPr lang="en-US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587632" y="3972147"/>
            <a:ext cx="25394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happy</a:t>
            </a:r>
            <a:endParaRPr lang="en-US" sz="7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698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98390" y="0"/>
            <a:ext cx="537038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</a:t>
            </a:r>
            <a:r>
              <a:rPr lang="en-US" sz="4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Amrit</a:t>
            </a:r>
            <a:r>
              <a:rPr lang="en-US" sz="4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Ceremony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1019" y="830997"/>
            <a:ext cx="7860145" cy="44213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45079" y="5513764"/>
            <a:ext cx="84770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questions do you have?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425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 mute="1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214270" y="0"/>
            <a:ext cx="13386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Task</a:t>
            </a:r>
            <a:endParaRPr lang="en-US" sz="4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580" y="936234"/>
            <a:ext cx="8768275" cy="450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DB13B2-0721-452E-A98D-0A740FBFB4D9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5B6448F-D449-4254-881D-AB1D9C79C5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411E10-6AFD-4275-9EA5-479D89E740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70</TotalTime>
  <Words>56</Words>
  <Application>Microsoft Office PowerPoint</Application>
  <PresentationFormat>Widescreen</PresentationFormat>
  <Paragraphs>15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HfW precursive</vt:lpstr>
      <vt:lpstr>Impact</vt:lpstr>
      <vt:lpstr>Main Event</vt:lpstr>
      <vt:lpstr>Tuesday 18th January 2022  L.O: To understand practices and lifestyles  Context: Belonging   </vt:lpstr>
      <vt:lpstr>PowerPoint Presentation</vt:lpstr>
      <vt:lpstr>Does joining the Khalsa make a person a better Sikh?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SIKHISM</dc:title>
  <dc:creator>Sophie George</dc:creator>
  <cp:lastModifiedBy>Alice Watton</cp:lastModifiedBy>
  <cp:revision>5</cp:revision>
  <dcterms:created xsi:type="dcterms:W3CDTF">2021-01-30T12:52:53Z</dcterms:created>
  <dcterms:modified xsi:type="dcterms:W3CDTF">2022-01-16T16:24:26Z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