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83" r:id="rId3"/>
    <p:sldId id="264" r:id="rId4"/>
    <p:sldId id="291" r:id="rId5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Sassoon Infant Rg" panose="02000503030000020003" charset="0"/>
      <p:regular r:id="rId13"/>
      <p:bold r:id="rId14"/>
    </p:embeddedFont>
    <p:embeddedFont>
      <p:font typeface="Twinkl SemiBold" charset="0"/>
      <p:bold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487"/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1848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5D0A7C-B33E-4846-BAE4-642C10D8569A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6DD4B3-ADBB-4339-BAF9-37520D387E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1DAB98-C82A-49B1-9488-63E4FD95C925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42E4CD-D09D-47DB-8E00-366D2964A7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563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1821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1387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53884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649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Thursday 21</a:t>
            </a:r>
            <a:r>
              <a:rPr lang="en-GB" sz="3600" u="sng" baseline="30000" dirty="0" smtClean="0">
                <a:latin typeface="HfW cursive" panose="00000500000000000000" pitchFamily="2" charset="0"/>
              </a:rPr>
              <a:t>st</a:t>
            </a:r>
            <a:r>
              <a:rPr lang="en-GB" sz="3600" u="sng" dirty="0" smtClean="0">
                <a:latin typeface="HfW cursive" panose="00000500000000000000" pitchFamily="2" charset="0"/>
              </a:rPr>
              <a:t> </a:t>
            </a:r>
            <a:r>
              <a:rPr lang="en-GB" sz="36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L.O: To </a:t>
            </a:r>
            <a:r>
              <a:rPr lang="en-GB" sz="3600" u="sng" dirty="0" smtClean="0">
                <a:latin typeface="HfW cursive" panose="00000500000000000000" pitchFamily="2" charset="0"/>
              </a:rPr>
              <a:t>write with purpose.</a:t>
            </a:r>
            <a:endParaRPr lang="en-GB" sz="3600" u="sng" dirty="0" smtClean="0">
              <a:latin typeface="HfW cursive" panose="00000500000000000000" pitchFamily="2" charset="0"/>
            </a:endParaRP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C: </a:t>
            </a:r>
            <a:r>
              <a:rPr lang="en-GB" sz="3600" u="sng" dirty="0" smtClean="0">
                <a:latin typeface="HfW cursive" panose="00000500000000000000" pitchFamily="2" charset="0"/>
              </a:rPr>
              <a:t>Biography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063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766388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 sz="3200" dirty="0" smtClean="0">
                <a:solidFill>
                  <a:schemeClr val="tx1"/>
                </a:solidFill>
                <a:latin typeface="Twinkl" pitchFamily="2" charset="0"/>
              </a:rPr>
              <a:t>Today is editing</a:t>
            </a:r>
          </a:p>
          <a:p>
            <a:pPr algn="ctr" eaLnBrk="1" hangingPunct="1"/>
            <a:r>
              <a:rPr lang="en-GB" altLang="en-US" sz="3200" dirty="0" smtClean="0">
                <a:solidFill>
                  <a:schemeClr val="tx1"/>
                </a:solidFill>
                <a:latin typeface="Twinkl" pitchFamily="2" charset="0"/>
              </a:rPr>
              <a:t>and </a:t>
            </a:r>
          </a:p>
          <a:p>
            <a:pPr algn="ctr" eaLnBrk="1" hangingPunct="1"/>
            <a:r>
              <a:rPr lang="en-GB" altLang="en-US" sz="3200" dirty="0">
                <a:solidFill>
                  <a:schemeClr val="tx1"/>
                </a:solidFill>
                <a:latin typeface="Twinkl" pitchFamily="2" charset="0"/>
              </a:rPr>
              <a:t>a</a:t>
            </a:r>
            <a:r>
              <a:rPr lang="en-GB" altLang="en-US" sz="3200" dirty="0" smtClean="0">
                <a:solidFill>
                  <a:schemeClr val="tx1"/>
                </a:solidFill>
                <a:latin typeface="Twinkl" pitchFamily="2" charset="0"/>
              </a:rPr>
              <a:t>ssessment time!</a:t>
            </a:r>
            <a:endParaRPr lang="en-GB" altLang="en-US" sz="32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4614033" y="4637313"/>
            <a:ext cx="1929023" cy="22206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2595058" y="4480560"/>
            <a:ext cx="2018975" cy="2377440"/>
          </a:xfrm>
          <a:prstGeom prst="rect">
            <a:avLst/>
          </a:prstGeom>
        </p:spPr>
      </p:pic>
      <p:pic>
        <p:nvPicPr>
          <p:cNvPr id="1026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17" y="483764"/>
            <a:ext cx="2443368" cy="192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15" y="511479"/>
            <a:ext cx="2443368" cy="192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741817" y="2664550"/>
            <a:ext cx="4049486" cy="993775"/>
          </a:xfrm>
        </p:spPr>
        <p:txBody>
          <a:bodyPr/>
          <a:lstStyle/>
          <a:p>
            <a:pPr algn="ctr" eaLnBrk="1" hangingPunct="1"/>
            <a:r>
              <a:rPr lang="en-GB" altLang="en-US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We are going to use a</a:t>
            </a:r>
            <a:br>
              <a:rPr lang="en-GB" altLang="en-US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</a:br>
            <a:r>
              <a:rPr lang="en-GB" altLang="en-US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 book-on-book approach to work through this checklist </a:t>
            </a:r>
            <a:r>
              <a:rPr lang="en-GB" altLang="en-US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GB" altLang="en-US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083" y="672464"/>
            <a:ext cx="4223740" cy="559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0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2412</TotalTime>
  <Words>27</Words>
  <Application>Microsoft Office PowerPoint</Application>
  <PresentationFormat>On-screen Show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HfW cursive</vt:lpstr>
      <vt:lpstr>Arial</vt:lpstr>
      <vt:lpstr>Calibri</vt:lpstr>
      <vt:lpstr>Sassoon Infant Rg</vt:lpstr>
      <vt:lpstr>Twinkl SemiBold</vt:lpstr>
      <vt:lpstr>Wingdings</vt:lpstr>
      <vt:lpstr>Twinkl</vt:lpstr>
      <vt:lpstr>Office Theme</vt:lpstr>
      <vt:lpstr>PowerPoint Presentation</vt:lpstr>
      <vt:lpstr>PowerPoint Presentation</vt:lpstr>
      <vt:lpstr>PowerPoint Presentation</vt:lpstr>
      <vt:lpstr>We are going to use a  book-on-book approach to work through this checklist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156</cp:revision>
  <dcterms:created xsi:type="dcterms:W3CDTF">2014-10-01T16:09:27Z</dcterms:created>
  <dcterms:modified xsi:type="dcterms:W3CDTF">2021-10-17T10:49:24Z</dcterms:modified>
</cp:coreProperties>
</file>