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7" r:id="rId5"/>
    <p:sldId id="259" r:id="rId6"/>
    <p:sldId id="262" r:id="rId7"/>
    <p:sldId id="263" r:id="rId8"/>
    <p:sldId id="264" r:id="rId9"/>
    <p:sldId id="260" r:id="rId10"/>
    <p:sldId id="26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746A57-4D08-4B29-9DE3-43DD0F579D9A}" v="3" dt="2021-06-06T10:19:43.2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1A8C2-AC7A-4BE0-800F-1455B2E74889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7B6688-573A-47AD-9128-1C7AD8BCFE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A5E813-23EC-4EA8-B7DC-5FF4AB749FE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E1535D-331B-44BC-8181-CE478278816B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507361-71F7-4F16-ACD2-D5D3938D92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DB99A1-4BDB-4189-9AF4-188BB8FE39E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9755B-E248-4210-829D-0BCE0E2EC680}" type="datetimeFigureOut">
              <a:rPr lang="en-US" smtClean="0"/>
              <a:pPr/>
              <a:t>6/6/2021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6889E-7F6F-435F-B1ED-29E07C1B564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nationalgallery.org.uk/upload/img/cuyp-maas-dordrecht-storm-NG6405-f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z="6600" b="1" u="sng">
                <a:solidFill>
                  <a:schemeClr val="bg1"/>
                </a:solidFill>
                <a:latin typeface="Arial Black" pitchFamily="34" charset="0"/>
              </a:rPr>
              <a:t>The Tempest</a:t>
            </a:r>
            <a:endParaRPr lang="en-US" sz="6600" b="1" u="sng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076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://t3.gstatic.com/images?q=tbn:ANd9GcTXNt5z9gA9wMNUDUpnTrgVQW9_O7I5Kt58-W_eiuSk3gXwxdg0qieb149j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9600" b="1">
                <a:solidFill>
                  <a:srgbClr val="FF0066"/>
                </a:solidFill>
              </a:rPr>
              <a:t>Shipwrecked!</a:t>
            </a:r>
            <a:endParaRPr lang="en-US" sz="9600" b="1">
              <a:solidFill>
                <a:srgbClr val="FF006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7175" y="1916113"/>
            <a:ext cx="4619625" cy="421005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>
                <a:latin typeface="Arial" pitchFamily="34" charset="0"/>
                <a:cs typeface="Arial" pitchFamily="34" charset="0"/>
              </a:rPr>
              <a:t>Imagine you are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>
                <a:latin typeface="Arial" pitchFamily="34" charset="0"/>
                <a:cs typeface="Arial" pitchFamily="34" charset="0"/>
              </a:rPr>
              <a:t>shipwrecked on an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>
                <a:latin typeface="Arial" pitchFamily="34" charset="0"/>
                <a:cs typeface="Arial" pitchFamily="34" charset="0"/>
              </a:rPr>
              <a:t>uninhabited island.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sz="3800" b="1" dirty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>
                <a:latin typeface="Arial" pitchFamily="34" charset="0"/>
                <a:cs typeface="Arial" pitchFamily="34" charset="0"/>
              </a:rPr>
              <a:t>What would your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>
                <a:latin typeface="Arial" pitchFamily="34" charset="0"/>
                <a:cs typeface="Arial" pitchFamily="34" charset="0"/>
              </a:rPr>
              <a:t>perfect shipwrecked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>
                <a:latin typeface="Arial" pitchFamily="34" charset="0"/>
                <a:cs typeface="Arial" pitchFamily="34" charset="0"/>
              </a:rPr>
              <a:t>island be like?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pic>
        <p:nvPicPr>
          <p:cNvPr id="5125" name="Picture 2" descr="http://t2.gstatic.com/images?q=tbn:ANd9GcRmjWrWYTYhAJDNWE4DDtBdLFX9gjNDIKp59yLk-4D1eawlTaDwYoKwoLQgz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916113"/>
            <a:ext cx="3563938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46FB9-DD8A-4EBA-9AC1-29620DFA5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44339F-DC2D-4891-A62F-823F59773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44" y="116632"/>
            <a:ext cx="8622306" cy="6466730"/>
          </a:xfrm>
        </p:spPr>
      </p:pic>
    </p:spTree>
    <p:extLst>
      <p:ext uri="{BB962C8B-B14F-4D97-AF65-F5344CB8AC3E}">
        <p14:creationId xmlns:p14="http://schemas.microsoft.com/office/powerpoint/2010/main" val="3358479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4BBBA-7E0A-47E2-A54C-0A31DC8A9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B82A4D-5A1A-42C0-AEE5-F0AC000034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39" y="908720"/>
            <a:ext cx="8055921" cy="4525963"/>
          </a:xfrm>
        </p:spPr>
      </p:pic>
    </p:spTree>
    <p:extLst>
      <p:ext uri="{BB962C8B-B14F-4D97-AF65-F5344CB8AC3E}">
        <p14:creationId xmlns:p14="http://schemas.microsoft.com/office/powerpoint/2010/main" val="4294309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8321B-738B-48D3-ABCB-6549F1705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D21221-D97A-46AF-8B0C-329C35012E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52736"/>
            <a:ext cx="7479594" cy="4525963"/>
          </a:xfrm>
        </p:spPr>
      </p:pic>
    </p:spTree>
    <p:extLst>
      <p:ext uri="{BB962C8B-B14F-4D97-AF65-F5344CB8AC3E}">
        <p14:creationId xmlns:p14="http://schemas.microsoft.com/office/powerpoint/2010/main" val="2505562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://t3.gstatic.com/images?q=tbn:ANd9GcTXNt5z9gA9wMNUDUpnTrgVQW9_O7I5Kt58-W_eiuSk3gXwxdg0qieb149j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itle 1"/>
          <p:cNvSpPr>
            <a:spLocks noGrp="1"/>
          </p:cNvSpPr>
          <p:nvPr>
            <p:ph type="title"/>
          </p:nvPr>
        </p:nvSpPr>
        <p:spPr>
          <a:xfrm>
            <a:off x="2555875" y="0"/>
            <a:ext cx="4032250" cy="1570038"/>
          </a:xfrm>
        </p:spPr>
        <p:txBody>
          <a:bodyPr/>
          <a:lstStyle/>
          <a:p>
            <a:pPr eaLnBrk="1" hangingPunct="1"/>
            <a:r>
              <a:rPr lang="en-GB" sz="5400" b="1" u="sng">
                <a:solidFill>
                  <a:srgbClr val="0000CC"/>
                </a:solidFill>
              </a:rPr>
              <a:t>Shipwrecked</a:t>
            </a:r>
            <a:endParaRPr lang="en-US" sz="5400" b="1" u="sng">
              <a:solidFill>
                <a:srgbClr val="0000CC"/>
              </a:solidFill>
            </a:endParaRPr>
          </a:p>
        </p:txBody>
      </p:sp>
      <p:sp>
        <p:nvSpPr>
          <p:cNvPr id="6148" name="Content Placeholder 2"/>
          <p:cNvSpPr>
            <a:spLocks noGrp="1"/>
          </p:cNvSpPr>
          <p:nvPr>
            <p:ph idx="1"/>
          </p:nvPr>
        </p:nvSpPr>
        <p:spPr>
          <a:xfrm>
            <a:off x="179388" y="1484313"/>
            <a:ext cx="4608512" cy="4886325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endParaRPr lang="en-GB" sz="2800" b="1">
              <a:latin typeface="Arial" charset="0"/>
              <a:cs typeface="Arial" charset="0"/>
            </a:endParaRPr>
          </a:p>
          <a:p>
            <a:pPr eaLnBrk="1" hangingPunct="1"/>
            <a:r>
              <a:rPr lang="en-GB" sz="2800" b="1">
                <a:latin typeface="Arial" charset="0"/>
                <a:cs typeface="Arial" charset="0"/>
              </a:rPr>
              <a:t>What 3 items would you most want to take with you?</a:t>
            </a:r>
          </a:p>
          <a:p>
            <a:pPr eaLnBrk="1" hangingPunct="1"/>
            <a:endParaRPr lang="en-GB" sz="2800" b="1">
              <a:latin typeface="Arial" charset="0"/>
              <a:cs typeface="Arial" charset="0"/>
            </a:endParaRPr>
          </a:p>
          <a:p>
            <a:pPr eaLnBrk="1" hangingPunct="1"/>
            <a:r>
              <a:rPr lang="en-GB" sz="2800" b="1">
                <a:latin typeface="Arial" charset="0"/>
                <a:cs typeface="Arial" charset="0"/>
              </a:rPr>
              <a:t>What 5 things would you most want to have on the island before your arrival (people and electricity are not allowed) and why?</a:t>
            </a:r>
          </a:p>
        </p:txBody>
      </p:sp>
      <p:pic>
        <p:nvPicPr>
          <p:cNvPr id="20484" name="Picture 4" descr="http://t3.gstatic.com/images?q=tbn:ANd9GcRb57J7o1zvKr-Gh3VmWXF2caH-fxtvYIzR6mEuf6JWS97hBD1GjxMAKX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420888"/>
            <a:ext cx="4053232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486" name="Picture 6" descr="http://blog.weflyspitfires.com/wp-content/uploads/2010/02/desert_island_3d.jpg"/>
          <p:cNvPicPr>
            <a:picLocks noChangeAspect="1" noChangeArrowheads="1"/>
          </p:cNvPicPr>
          <p:nvPr/>
        </p:nvPicPr>
        <p:blipFill>
          <a:blip r:embed="rId5" cstate="print"/>
          <a:srcRect l="10631" t="23026" r="14951" b="7675"/>
          <a:stretch>
            <a:fillRect/>
          </a:stretch>
        </p:blipFill>
        <p:spPr bwMode="auto">
          <a:xfrm>
            <a:off x="250825" y="188913"/>
            <a:ext cx="1958975" cy="136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http://blog.weflyspitfires.com/wp-content/uploads/2010/02/desert_island_3d.jpg"/>
          <p:cNvPicPr>
            <a:picLocks noChangeAspect="1" noChangeArrowheads="1"/>
          </p:cNvPicPr>
          <p:nvPr/>
        </p:nvPicPr>
        <p:blipFill>
          <a:blip r:embed="rId5" cstate="print"/>
          <a:srcRect l="10631" t="23026" r="14951" b="7675"/>
          <a:stretch>
            <a:fillRect/>
          </a:stretch>
        </p:blipFill>
        <p:spPr bwMode="auto">
          <a:xfrm>
            <a:off x="6875463" y="188913"/>
            <a:ext cx="1958975" cy="136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://t3.gstatic.com/images?q=tbn:ANd9GcTXNt5z9gA9wMNUDUpnTrgVQW9_O7I5Kt58-W_eiuSk3gXwxdg0qieb149j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itle 1"/>
          <p:cNvSpPr>
            <a:spLocks noGrp="1"/>
          </p:cNvSpPr>
          <p:nvPr>
            <p:ph type="title"/>
          </p:nvPr>
        </p:nvSpPr>
        <p:spPr>
          <a:xfrm>
            <a:off x="2555875" y="0"/>
            <a:ext cx="4032250" cy="1570038"/>
          </a:xfrm>
        </p:spPr>
        <p:txBody>
          <a:bodyPr/>
          <a:lstStyle/>
          <a:p>
            <a:pPr eaLnBrk="1" hangingPunct="1"/>
            <a:r>
              <a:rPr lang="en-GB" sz="5400" b="1" u="sng">
                <a:solidFill>
                  <a:srgbClr val="0000CC"/>
                </a:solidFill>
              </a:rPr>
              <a:t>Shipwrecked</a:t>
            </a:r>
            <a:endParaRPr lang="en-US" sz="5400" b="1" u="sng">
              <a:solidFill>
                <a:srgbClr val="0000CC"/>
              </a:solidFill>
            </a:endParaRPr>
          </a:p>
        </p:txBody>
      </p:sp>
      <p:sp>
        <p:nvSpPr>
          <p:cNvPr id="7172" name="Content Placeholder 2"/>
          <p:cNvSpPr>
            <a:spLocks noGrp="1"/>
          </p:cNvSpPr>
          <p:nvPr>
            <p:ph idx="1"/>
          </p:nvPr>
        </p:nvSpPr>
        <p:spPr>
          <a:xfrm>
            <a:off x="179388" y="1773238"/>
            <a:ext cx="4608512" cy="4886325"/>
          </a:xfrm>
        </p:spPr>
        <p:txBody>
          <a:bodyPr/>
          <a:lstStyle/>
          <a:p>
            <a:pPr eaLnBrk="1" hangingPunct="1"/>
            <a:r>
              <a:rPr lang="en-GB" sz="2800" b="1"/>
              <a:t>The three items I would take with me are................... I came to these choices because.....</a:t>
            </a:r>
          </a:p>
          <a:p>
            <a:pPr eaLnBrk="1" hangingPunct="1"/>
            <a:endParaRPr lang="en-GB" sz="2800" b="1"/>
          </a:p>
          <a:p>
            <a:pPr eaLnBrk="1" hangingPunct="1"/>
            <a:r>
              <a:rPr lang="en-GB" sz="2800" b="1"/>
              <a:t>What five things I most want to have on the island before my arrival are............ (You must then explain each item in turn)</a:t>
            </a:r>
          </a:p>
        </p:txBody>
      </p:sp>
      <p:pic>
        <p:nvPicPr>
          <p:cNvPr id="20484" name="Picture 4" descr="http://t3.gstatic.com/images?q=tbn:ANd9GcRb57J7o1zvKr-Gh3VmWXF2caH-fxtvYIzR6mEuf6JWS97hBD1GjxMAKX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420888"/>
            <a:ext cx="4053232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486" name="Picture 6" descr="http://blog.weflyspitfires.com/wp-content/uploads/2010/02/desert_island_3d.jpg"/>
          <p:cNvPicPr>
            <a:picLocks noChangeAspect="1" noChangeArrowheads="1"/>
          </p:cNvPicPr>
          <p:nvPr/>
        </p:nvPicPr>
        <p:blipFill>
          <a:blip r:embed="rId5" cstate="print"/>
          <a:srcRect l="10631" t="23026" r="14951" b="7675"/>
          <a:stretch>
            <a:fillRect/>
          </a:stretch>
        </p:blipFill>
        <p:spPr bwMode="auto">
          <a:xfrm>
            <a:off x="250825" y="188913"/>
            <a:ext cx="1958975" cy="136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http://blog.weflyspitfires.com/wp-content/uploads/2010/02/desert_island_3d.jpg"/>
          <p:cNvPicPr>
            <a:picLocks noChangeAspect="1" noChangeArrowheads="1"/>
          </p:cNvPicPr>
          <p:nvPr/>
        </p:nvPicPr>
        <p:blipFill>
          <a:blip r:embed="rId5" cstate="print"/>
          <a:srcRect l="10631" t="23026" r="14951" b="7675"/>
          <a:stretch>
            <a:fillRect/>
          </a:stretch>
        </p:blipFill>
        <p:spPr bwMode="auto">
          <a:xfrm>
            <a:off x="6875463" y="188913"/>
            <a:ext cx="1958975" cy="136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1CB9EF-4A82-49BD-9F8E-091926FF3623}">
  <ds:schemaRefs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metadata/properties"/>
    <ds:schemaRef ds:uri="1287378b-fa1e-4e4c-a4fc-4ccf83d67a30"/>
    <ds:schemaRef ds:uri="http://schemas.microsoft.com/office/2006/documentManagement/types"/>
    <ds:schemaRef ds:uri="b35d852d-e68f-4799-b1d8-e0dc4642f4be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B92144D-500B-40BD-AC49-9663A4D044F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A516DC-298E-495E-89A5-C5D593E983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109</Words>
  <Application>Microsoft Office PowerPoint</Application>
  <PresentationFormat>On-screen Show (4:3)</PresentationFormat>
  <Paragraphs>22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Arial Black</vt:lpstr>
      <vt:lpstr>Calibri</vt:lpstr>
      <vt:lpstr>Office Theme</vt:lpstr>
      <vt:lpstr>The Tempest</vt:lpstr>
      <vt:lpstr>Shipwrecked!</vt:lpstr>
      <vt:lpstr>PowerPoint Presentation</vt:lpstr>
      <vt:lpstr>PowerPoint Presentation</vt:lpstr>
      <vt:lpstr>PowerPoint Presentation</vt:lpstr>
      <vt:lpstr>Shipwrecked</vt:lpstr>
      <vt:lpstr>Shipwrecked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Tempest</dc:title>
  <dc:creator>Valued Acer Customer</dc:creator>
  <cp:lastModifiedBy>Taiyibha Ahmed</cp:lastModifiedBy>
  <cp:revision>4</cp:revision>
  <dcterms:created xsi:type="dcterms:W3CDTF">2012-01-24T08:30:40Z</dcterms:created>
  <dcterms:modified xsi:type="dcterms:W3CDTF">2021-06-06T10:22:03Z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