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7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Thursday 18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June 2020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One more, </a:t>
            </a:r>
            <a:r>
              <a:rPr lang="en-GB" dirty="0" smtClean="0"/>
              <a:t>one </a:t>
            </a:r>
            <a:r>
              <a:rPr lang="en-GB" dirty="0" smtClean="0"/>
              <a:t>less. 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0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Look carefully at the number line and the 100 square.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28181" y="5541313"/>
            <a:ext cx="8887637" cy="13166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6488" y="1619490"/>
            <a:ext cx="871101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one more than 5?</a:t>
            </a:r>
          </a:p>
          <a:p>
            <a:endParaRPr lang="en-GB" sz="2800" dirty="0"/>
          </a:p>
          <a:p>
            <a:r>
              <a:rPr lang="en-GB" sz="2800" dirty="0" smtClean="0"/>
              <a:t>One less than 10?</a:t>
            </a:r>
          </a:p>
          <a:p>
            <a:endParaRPr lang="en-GB" sz="2800" dirty="0"/>
          </a:p>
          <a:p>
            <a:r>
              <a:rPr lang="en-GB" sz="2800" dirty="0" smtClean="0"/>
              <a:t>One more than 19?</a:t>
            </a:r>
          </a:p>
          <a:p>
            <a:endParaRPr lang="en-GB" sz="2800" dirty="0"/>
          </a:p>
          <a:p>
            <a:r>
              <a:rPr lang="en-GB" sz="2800" dirty="0" smtClean="0"/>
              <a:t>One less that 25?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3690" y="1619490"/>
            <a:ext cx="4530436" cy="40183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4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8132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Look carefully at the 100 square. 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6488" y="1619490"/>
            <a:ext cx="871101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one more than 56?</a:t>
            </a:r>
          </a:p>
          <a:p>
            <a:endParaRPr lang="en-GB" sz="2800" dirty="0"/>
          </a:p>
          <a:p>
            <a:r>
              <a:rPr lang="en-GB" sz="2800" dirty="0" smtClean="0"/>
              <a:t>One less than 100?</a:t>
            </a:r>
          </a:p>
          <a:p>
            <a:endParaRPr lang="en-GB" sz="2800" dirty="0"/>
          </a:p>
          <a:p>
            <a:r>
              <a:rPr lang="en-GB" sz="2800" dirty="0" smtClean="0"/>
              <a:t>One more than 89?</a:t>
            </a:r>
          </a:p>
          <a:p>
            <a:endParaRPr lang="en-GB" sz="2800" dirty="0"/>
          </a:p>
          <a:p>
            <a:r>
              <a:rPr lang="en-GB" sz="2800" dirty="0" smtClean="0"/>
              <a:t>One less that 44?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7673" y="2078182"/>
            <a:ext cx="5389010" cy="477981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97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27"/>
            <a:ext cx="9144000" cy="646440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26"/>
            <a:ext cx="9144000" cy="64644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64" y="2839700"/>
            <a:ext cx="4530436" cy="40183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5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0" t="15645" r="-152" b="-214"/>
          <a:stretch/>
        </p:blipFill>
        <p:spPr>
          <a:xfrm>
            <a:off x="0" y="0"/>
            <a:ext cx="8063345" cy="54668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0983" y="3629891"/>
            <a:ext cx="3713018" cy="322810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6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3" t="16289"/>
          <a:stretch/>
        </p:blipFill>
        <p:spPr>
          <a:xfrm>
            <a:off x="235527" y="124690"/>
            <a:ext cx="8021782" cy="54114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4837" y="3665783"/>
            <a:ext cx="3699164" cy="328099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67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6" t="16502"/>
          <a:stretch/>
        </p:blipFill>
        <p:spPr>
          <a:xfrm>
            <a:off x="166253" y="96982"/>
            <a:ext cx="7994073" cy="53976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1383" y="3024026"/>
            <a:ext cx="4322618" cy="383397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317C96C-C73E-4049-800C-63869E26E30A}"/>
</file>

<file path=customXml/itemProps2.xml><?xml version="1.0" encoding="utf-8"?>
<ds:datastoreItem xmlns:ds="http://schemas.openxmlformats.org/officeDocument/2006/customXml" ds:itemID="{0B937DD5-F125-4AF3-BA16-53447D4B3EA3}"/>
</file>

<file path=customXml/itemProps3.xml><?xml version="1.0" encoding="utf-8"?>
<ds:datastoreItem xmlns:ds="http://schemas.openxmlformats.org/officeDocument/2006/customXml" ds:itemID="{FB727899-01F5-4C1A-BE83-C66BB65816F4}"/>
</file>

<file path=docProps/app.xml><?xml version="1.0" encoding="utf-8"?>
<Properties xmlns="http://schemas.openxmlformats.org/officeDocument/2006/extended-properties" xmlns:vt="http://schemas.openxmlformats.org/officeDocument/2006/docPropsVTypes">
  <TotalTime>509</TotalTime>
  <Words>72</Words>
  <Application>Microsoft Office PowerPoint</Application>
  <PresentationFormat>On-screen Show (4:3)</PresentationFormat>
  <Paragraphs>18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Thursday 18th June 2020 </vt:lpstr>
      <vt:lpstr>Look carefully at the number line and the 100 square. </vt:lpstr>
      <vt:lpstr>Look carefully at the 100 square.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41</cp:revision>
  <dcterms:created xsi:type="dcterms:W3CDTF">2019-07-05T11:02:13Z</dcterms:created>
  <dcterms:modified xsi:type="dcterms:W3CDTF">2020-06-10T13:28:55Z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