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12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6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027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377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859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54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05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25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45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29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F472E-0740-4454-8462-5B1C837F9BC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97B88-3078-44F2-94EB-8E39132A1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8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7055" y="2346552"/>
            <a:ext cx="6343650" cy="32099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36914" y="47026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does Sanjay’s mum want him to get up?</a:t>
            </a:r>
          </a:p>
          <a:p>
            <a:pPr algn="ctr"/>
            <a:r>
              <a:rPr lang="en-GB" sz="2800" dirty="0" smtClean="0"/>
              <a:t>How does Sanjay feel?</a:t>
            </a:r>
            <a:endParaRPr lang="en-GB" sz="2800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6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10"/>
    </mc:Choice>
    <mc:Fallback>
      <p:transition spd="slow" advTm="11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5307" y="1463312"/>
            <a:ext cx="6534150" cy="48196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75211" y="365760"/>
            <a:ext cx="10254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doesn’t Sanjay want to get up?  What does he want his mum to do?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336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95"/>
    </mc:Choice>
    <mc:Fallback>
      <p:transition spd="slow" advTm="11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63" y="1630912"/>
            <a:ext cx="4776517" cy="318873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36914" y="339634"/>
            <a:ext cx="9274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doesn’t Sanjay think he’s ok yet?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8612" y="1630912"/>
            <a:ext cx="4508692" cy="352326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52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46"/>
    </mc:Choice>
    <mc:Fallback>
      <p:transition spd="slow" advTm="8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587" y="1899421"/>
            <a:ext cx="6600825" cy="46005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9977" y="313509"/>
            <a:ext cx="8961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does Sanjay want to get up now?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1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2"/>
    </mc:Choice>
    <mc:Fallback>
      <p:transition spd="slow" advTm="7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0980" y="2049372"/>
            <a:ext cx="6867525" cy="43529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27909" y="209006"/>
            <a:ext cx="9418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does Sanjay feel ok now?</a:t>
            </a:r>
          </a:p>
          <a:p>
            <a:pPr algn="ctr"/>
            <a:r>
              <a:rPr lang="en-GB" sz="2800" dirty="0" smtClean="0"/>
              <a:t>How is he feeling about being able to watch his programme?</a:t>
            </a:r>
          </a:p>
          <a:p>
            <a:pPr algn="ctr"/>
            <a:r>
              <a:rPr lang="en-GB" sz="2800" dirty="0" smtClean="0"/>
              <a:t>What is mum thinking?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5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63"/>
    </mc:Choice>
    <mc:Fallback>
      <p:transition spd="slow" advTm="16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73</Words>
  <Application>Microsoft Office PowerPoint</Application>
  <PresentationFormat>Widescreen</PresentationFormat>
  <Paragraphs>8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2021-02-02T15:12:51Z</dcterms:created>
  <dcterms:modified xsi:type="dcterms:W3CDTF">2021-02-02T15:28:13Z</dcterms:modified>
</cp:coreProperties>
</file>