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4.xml" ContentType="application/vnd.openxmlformats-officedocument.presentationml.slide+xml"/>
  <Override PartName="/ppt/slides/slide5.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6" r:id="rId2"/>
    <p:sldId id="257" r:id="rId3"/>
    <p:sldId id="258" r:id="rId4"/>
    <p:sldId id="259" r:id="rId5"/>
    <p:sldId id="260" r:id="rId6"/>
    <p:sldId id="261" r:id="rId7"/>
    <p:sldId id="262"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A524C9E-E3CA-4DE6-8522-1FC8A8CD02B0}" type="datetimeFigureOut">
              <a:rPr lang="en-GB" smtClean="0"/>
              <a:t>10/06/2020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5F0402B-40D0-4899-B3A3-69DC0382E0BD}" type="slidenum">
              <a:rPr lang="en-GB" smtClean="0"/>
              <a:t>‹#›</a:t>
            </a:fld>
            <a:endParaRPr lang="en-GB"/>
          </a:p>
        </p:txBody>
      </p:sp>
    </p:spTree>
    <p:extLst>
      <p:ext uri="{BB962C8B-B14F-4D97-AF65-F5344CB8AC3E}">
        <p14:creationId xmlns:p14="http://schemas.microsoft.com/office/powerpoint/2010/main" val="402042895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554222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4000471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300934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2206101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700B98B-496D-4A47-BD7A-6F22BBE8CB35}"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2073859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700B98B-496D-4A47-BD7A-6F22BBE8CB35}"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4033628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00B98B-496D-4A47-BD7A-6F22BBE8CB35}"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629157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50724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22998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477227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763860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00B98B-496D-4A47-BD7A-6F22BBE8CB35}" type="datetimeFigureOut">
              <a:rPr lang="en-GB" smtClean="0"/>
              <a:t>10/06/2020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EDA638-3CCA-483D-AFD6-46C85C9ED944}" type="slidenum">
              <a:rPr lang="en-GB" smtClean="0"/>
              <a:t>‹#›</a:t>
            </a:fld>
            <a:endParaRPr lang="en-GB"/>
          </a:p>
        </p:txBody>
      </p:sp>
    </p:spTree>
    <p:extLst>
      <p:ext uri="{BB962C8B-B14F-4D97-AF65-F5344CB8AC3E}">
        <p14:creationId xmlns:p14="http://schemas.microsoft.com/office/powerpoint/2010/main" val="3220256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hyperlink" Target="https://www.youtube.com/watch?v=-Ldz0POzBoU"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Tuesday 16</a:t>
            </a:r>
            <a:r>
              <a:rPr lang="en-GB" baseline="30000" dirty="0" smtClean="0"/>
              <a:t>th</a:t>
            </a:r>
            <a:r>
              <a:rPr lang="en-GB" dirty="0" smtClean="0"/>
              <a:t> June 2020</a:t>
            </a:r>
            <a:endParaRPr lang="en-GB" dirty="0"/>
          </a:p>
        </p:txBody>
      </p:sp>
      <p:sp>
        <p:nvSpPr>
          <p:cNvPr id="3" name="Subtitle 2"/>
          <p:cNvSpPr>
            <a:spLocks noGrp="1"/>
          </p:cNvSpPr>
          <p:nvPr>
            <p:ph type="subTitle" idx="1"/>
          </p:nvPr>
        </p:nvSpPr>
        <p:spPr/>
        <p:txBody>
          <a:bodyPr/>
          <a:lstStyle/>
          <a:p>
            <a:endParaRPr lang="en-GB"/>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848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Warm up: </a:t>
            </a:r>
            <a:r>
              <a:rPr lang="en-GB" dirty="0" err="1" smtClean="0"/>
              <a:t>Hollabaloo</a:t>
            </a:r>
            <a:r>
              <a:rPr lang="en-GB" dirty="0" smtClean="0"/>
              <a:t>!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Comparing numbers up to 100 using less than, greater than and equal to symbols.  </a:t>
            </a:r>
          </a:p>
          <a:p>
            <a:pPr marL="0" indent="0">
              <a:buNone/>
            </a:pPr>
            <a:endParaRPr lang="en-GB" dirty="0" smtClean="0"/>
          </a:p>
          <a:p>
            <a:pPr marL="0" indent="0">
              <a:buNone/>
            </a:pPr>
            <a:r>
              <a:rPr lang="en-GB" dirty="0" smtClean="0"/>
              <a:t>Re-cap with Blazer Fresh (and Hot Dog </a:t>
            </a:r>
            <a:r>
              <a:rPr lang="en-GB" dirty="0" smtClean="0">
                <a:sym typeface="Wingdings" panose="05000000000000000000" pitchFamily="2" charset="2"/>
              </a:rPr>
              <a:t></a:t>
            </a:r>
            <a:r>
              <a:rPr lang="en-GB" dirty="0" smtClean="0"/>
              <a:t>) to remind yourselves about greater than and less than. </a:t>
            </a:r>
          </a:p>
          <a:p>
            <a:pPr marL="0" indent="0">
              <a:buNone/>
            </a:pPr>
            <a:r>
              <a:rPr lang="en-GB" dirty="0" smtClean="0"/>
              <a:t>Follow the link below: </a:t>
            </a:r>
            <a:endParaRPr lang="en-GB" dirty="0"/>
          </a:p>
          <a:p>
            <a:pPr marL="0" indent="0">
              <a:buNone/>
            </a:pPr>
            <a:r>
              <a:rPr lang="en-GB" dirty="0" smtClean="0">
                <a:hlinkClick r:id="rId4"/>
              </a:rPr>
              <a:t>https://www.youtube.com/watch?v=-Ldz0POzBoU</a:t>
            </a:r>
            <a:endParaRPr lang="en-GB" dirty="0" smtClean="0"/>
          </a:p>
          <a:p>
            <a:pPr marL="0" indent="0">
              <a:buNone/>
            </a:pP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2980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8034" y="261259"/>
            <a:ext cx="9144000" cy="6464401"/>
          </a:xfrm>
          <a:prstGeom prst="rect">
            <a:avLst/>
          </a:prstGeom>
        </p:spPr>
      </p:pic>
      <p:sp>
        <p:nvSpPr>
          <p:cNvPr id="3" name="TextBox 2"/>
          <p:cNvSpPr txBox="1"/>
          <p:nvPr/>
        </p:nvSpPr>
        <p:spPr>
          <a:xfrm>
            <a:off x="104503" y="130629"/>
            <a:ext cx="2416628" cy="2308324"/>
          </a:xfrm>
          <a:prstGeom prst="rect">
            <a:avLst/>
          </a:prstGeom>
          <a:noFill/>
        </p:spPr>
        <p:txBody>
          <a:bodyPr wrap="square" rtlCol="0">
            <a:spAutoFit/>
          </a:bodyPr>
          <a:lstStyle/>
          <a:p>
            <a:r>
              <a:rPr lang="en-GB" dirty="0" smtClean="0"/>
              <a:t>Base 10 resources have been provided on the bottom slide if you would like to use them to help you work out the answers to these questions. You can also use the 100 square. </a:t>
            </a:r>
            <a:endParaRPr lang="en-GB" dirty="0"/>
          </a:p>
        </p:txBody>
      </p:sp>
      <p:pic>
        <p:nvPicPr>
          <p:cNvPr id="4" name="Picture 3"/>
          <p:cNvPicPr>
            <a:picLocks noChangeAspect="1"/>
          </p:cNvPicPr>
          <p:nvPr/>
        </p:nvPicPr>
        <p:blipFill>
          <a:blip r:embed="rId5"/>
          <a:stretch>
            <a:fillRect/>
          </a:stretch>
        </p:blipFill>
        <p:spPr>
          <a:xfrm>
            <a:off x="104503" y="2948107"/>
            <a:ext cx="3338945" cy="3294227"/>
          </a:xfrm>
          <a:prstGeom prst="rect">
            <a:avLst/>
          </a:prstGeom>
        </p:spPr>
      </p:pic>
      <p:pic>
        <p:nvPicPr>
          <p:cNvPr id="5" name="Picture 4"/>
          <p:cNvPicPr>
            <a:picLocks noChangeAspect="1"/>
          </p:cNvPicPr>
          <p:nvPr/>
        </p:nvPicPr>
        <p:blipFill>
          <a:blip r:embed="rId6"/>
          <a:stretch>
            <a:fillRect/>
          </a:stretch>
        </p:blipFill>
        <p:spPr>
          <a:xfrm>
            <a:off x="4580709" y="0"/>
            <a:ext cx="3731624" cy="1399359"/>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7872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886" y="195307"/>
            <a:ext cx="11521440" cy="1424487"/>
          </a:xfrm>
        </p:spPr>
        <p:txBody>
          <a:bodyPr>
            <a:normAutofit fontScale="90000"/>
          </a:bodyPr>
          <a:lstStyle/>
          <a:p>
            <a:r>
              <a:rPr lang="en-GB" sz="4000" dirty="0" smtClean="0"/>
              <a:t>What numbers are being represented by the counters?</a:t>
            </a:r>
            <a:br>
              <a:rPr lang="en-GB" sz="4000" dirty="0" smtClean="0"/>
            </a:br>
            <a:r>
              <a:rPr lang="en-GB" sz="4000" dirty="0" smtClean="0"/>
              <a:t>Write the numbers in numerals, then compare them using the &lt;&gt; or = symbols. </a:t>
            </a:r>
            <a:endParaRPr lang="en-GB" sz="4000" dirty="0"/>
          </a:p>
        </p:txBody>
      </p:sp>
      <p:pic>
        <p:nvPicPr>
          <p:cNvPr id="4" name="Content Placeholder 3"/>
          <p:cNvPicPr>
            <a:picLocks noGrp="1" noChangeAspect="1"/>
          </p:cNvPicPr>
          <p:nvPr>
            <p:ph idx="1"/>
          </p:nvPr>
        </p:nvPicPr>
        <p:blipFill>
          <a:blip r:embed="rId4"/>
          <a:stretch>
            <a:fillRect/>
          </a:stretch>
        </p:blipFill>
        <p:spPr>
          <a:xfrm>
            <a:off x="176349" y="1685109"/>
            <a:ext cx="8961120" cy="4785064"/>
          </a:xfrm>
          <a:prstGeom prst="rect">
            <a:avLst/>
          </a:prstGeom>
        </p:spPr>
      </p:pic>
      <p:sp>
        <p:nvSpPr>
          <p:cNvPr id="3" name="TextBox 2"/>
          <p:cNvSpPr txBox="1"/>
          <p:nvPr/>
        </p:nvSpPr>
        <p:spPr>
          <a:xfrm>
            <a:off x="176349" y="2743201"/>
            <a:ext cx="907868" cy="707886"/>
          </a:xfrm>
          <a:prstGeom prst="rect">
            <a:avLst/>
          </a:prstGeom>
          <a:noFill/>
        </p:spPr>
        <p:txBody>
          <a:bodyPr wrap="square" rtlCol="0">
            <a:spAutoFit/>
          </a:bodyPr>
          <a:lstStyle/>
          <a:p>
            <a:r>
              <a:rPr lang="en-GB" sz="4000" dirty="0" smtClean="0"/>
              <a:t>61</a:t>
            </a:r>
            <a:endParaRPr lang="en-GB" sz="4000" dirty="0"/>
          </a:p>
        </p:txBody>
      </p:sp>
      <p:sp>
        <p:nvSpPr>
          <p:cNvPr id="5" name="TextBox 4"/>
          <p:cNvSpPr txBox="1"/>
          <p:nvPr/>
        </p:nvSpPr>
        <p:spPr>
          <a:xfrm>
            <a:off x="8899072" y="2743201"/>
            <a:ext cx="907868" cy="707886"/>
          </a:xfrm>
          <a:prstGeom prst="rect">
            <a:avLst/>
          </a:prstGeom>
          <a:noFill/>
        </p:spPr>
        <p:txBody>
          <a:bodyPr wrap="square" rtlCol="0">
            <a:spAutoFit/>
          </a:bodyPr>
          <a:lstStyle/>
          <a:p>
            <a:r>
              <a:rPr lang="en-GB" sz="4000" dirty="0" smtClean="0"/>
              <a:t>56</a:t>
            </a:r>
            <a:endParaRPr lang="en-GB" sz="4000" dirty="0"/>
          </a:p>
        </p:txBody>
      </p:sp>
      <p:sp>
        <p:nvSpPr>
          <p:cNvPr id="6" name="TextBox 5"/>
          <p:cNvSpPr txBox="1"/>
          <p:nvPr/>
        </p:nvSpPr>
        <p:spPr>
          <a:xfrm>
            <a:off x="4365171" y="2542904"/>
            <a:ext cx="907868" cy="707886"/>
          </a:xfrm>
          <a:prstGeom prst="rect">
            <a:avLst/>
          </a:prstGeom>
          <a:noFill/>
        </p:spPr>
        <p:txBody>
          <a:bodyPr wrap="square" rtlCol="0">
            <a:spAutoFit/>
          </a:bodyPr>
          <a:lstStyle/>
          <a:p>
            <a:r>
              <a:rPr lang="en-GB" sz="4000" dirty="0" smtClean="0"/>
              <a:t>  &gt;</a:t>
            </a:r>
            <a:endParaRPr lang="en-GB" sz="4000" dirty="0"/>
          </a:p>
        </p:txBody>
      </p:sp>
      <p:pic>
        <p:nvPicPr>
          <p:cNvPr id="7" name="Picture 6"/>
          <p:cNvPicPr>
            <a:picLocks noChangeAspect="1"/>
          </p:cNvPicPr>
          <p:nvPr/>
        </p:nvPicPr>
        <p:blipFill>
          <a:blip r:embed="rId5"/>
          <a:stretch>
            <a:fillRect/>
          </a:stretch>
        </p:blipFill>
        <p:spPr>
          <a:xfrm>
            <a:off x="8460376" y="1030298"/>
            <a:ext cx="3731624" cy="1399359"/>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60817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5.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160" y="78378"/>
            <a:ext cx="9144000" cy="6464401"/>
          </a:xfrm>
          <a:prstGeom prst="rect">
            <a:avLst/>
          </a:prstGeom>
        </p:spPr>
      </p:pic>
      <p:pic>
        <p:nvPicPr>
          <p:cNvPr id="3" name="Picture 2"/>
          <p:cNvPicPr>
            <a:picLocks noChangeAspect="1"/>
          </p:cNvPicPr>
          <p:nvPr/>
        </p:nvPicPr>
        <p:blipFill>
          <a:blip r:embed="rId5"/>
          <a:stretch>
            <a:fillRect/>
          </a:stretch>
        </p:blipFill>
        <p:spPr>
          <a:xfrm>
            <a:off x="9930664" y="277414"/>
            <a:ext cx="357188" cy="1928813"/>
          </a:xfrm>
          <a:prstGeom prst="rect">
            <a:avLst/>
          </a:prstGeom>
        </p:spPr>
      </p:pic>
      <p:pic>
        <p:nvPicPr>
          <p:cNvPr id="4" name="Picture 3"/>
          <p:cNvPicPr>
            <a:picLocks noChangeAspect="1"/>
          </p:cNvPicPr>
          <p:nvPr/>
        </p:nvPicPr>
        <p:blipFill>
          <a:blip r:embed="rId5"/>
          <a:stretch>
            <a:fillRect/>
          </a:stretch>
        </p:blipFill>
        <p:spPr>
          <a:xfrm>
            <a:off x="9230250" y="2363290"/>
            <a:ext cx="357188" cy="1928813"/>
          </a:xfrm>
          <a:prstGeom prst="rect">
            <a:avLst/>
          </a:prstGeom>
        </p:spPr>
      </p:pic>
      <p:pic>
        <p:nvPicPr>
          <p:cNvPr id="5" name="Picture 4"/>
          <p:cNvPicPr>
            <a:picLocks noChangeAspect="1"/>
          </p:cNvPicPr>
          <p:nvPr/>
        </p:nvPicPr>
        <p:blipFill>
          <a:blip r:embed="rId5"/>
          <a:stretch>
            <a:fillRect/>
          </a:stretch>
        </p:blipFill>
        <p:spPr>
          <a:xfrm>
            <a:off x="11778422" y="270873"/>
            <a:ext cx="357188" cy="1928813"/>
          </a:xfrm>
          <a:prstGeom prst="rect">
            <a:avLst/>
          </a:prstGeom>
        </p:spPr>
      </p:pic>
      <p:pic>
        <p:nvPicPr>
          <p:cNvPr id="6" name="Picture 5"/>
          <p:cNvPicPr>
            <a:picLocks noChangeAspect="1"/>
          </p:cNvPicPr>
          <p:nvPr/>
        </p:nvPicPr>
        <p:blipFill>
          <a:blip r:embed="rId5"/>
          <a:stretch>
            <a:fillRect/>
          </a:stretch>
        </p:blipFill>
        <p:spPr>
          <a:xfrm>
            <a:off x="9513878" y="277412"/>
            <a:ext cx="357188" cy="1928813"/>
          </a:xfrm>
          <a:prstGeom prst="rect">
            <a:avLst/>
          </a:prstGeom>
        </p:spPr>
      </p:pic>
      <p:pic>
        <p:nvPicPr>
          <p:cNvPr id="7" name="Picture 6"/>
          <p:cNvPicPr>
            <a:picLocks noChangeAspect="1"/>
          </p:cNvPicPr>
          <p:nvPr/>
        </p:nvPicPr>
        <p:blipFill>
          <a:blip r:embed="rId5"/>
          <a:stretch>
            <a:fillRect/>
          </a:stretch>
        </p:blipFill>
        <p:spPr>
          <a:xfrm>
            <a:off x="11390922" y="217773"/>
            <a:ext cx="357188" cy="1928813"/>
          </a:xfrm>
          <a:prstGeom prst="rect">
            <a:avLst/>
          </a:prstGeom>
        </p:spPr>
      </p:pic>
      <p:pic>
        <p:nvPicPr>
          <p:cNvPr id="8" name="Picture 7"/>
          <p:cNvPicPr>
            <a:picLocks noChangeAspect="1"/>
          </p:cNvPicPr>
          <p:nvPr/>
        </p:nvPicPr>
        <p:blipFill>
          <a:blip r:embed="rId5"/>
          <a:stretch>
            <a:fillRect/>
          </a:stretch>
        </p:blipFill>
        <p:spPr>
          <a:xfrm>
            <a:off x="11003422" y="221654"/>
            <a:ext cx="357188" cy="1928813"/>
          </a:xfrm>
          <a:prstGeom prst="rect">
            <a:avLst/>
          </a:prstGeom>
        </p:spPr>
      </p:pic>
      <p:pic>
        <p:nvPicPr>
          <p:cNvPr id="9" name="Picture 8"/>
          <p:cNvPicPr>
            <a:picLocks noChangeAspect="1"/>
          </p:cNvPicPr>
          <p:nvPr/>
        </p:nvPicPr>
        <p:blipFill>
          <a:blip r:embed="rId5"/>
          <a:stretch>
            <a:fillRect/>
          </a:stretch>
        </p:blipFill>
        <p:spPr>
          <a:xfrm>
            <a:off x="10675352" y="277412"/>
            <a:ext cx="357188" cy="1928813"/>
          </a:xfrm>
          <a:prstGeom prst="rect">
            <a:avLst/>
          </a:prstGeom>
        </p:spPr>
      </p:pic>
      <p:pic>
        <p:nvPicPr>
          <p:cNvPr id="10" name="Picture 9"/>
          <p:cNvPicPr>
            <a:picLocks noChangeAspect="1"/>
          </p:cNvPicPr>
          <p:nvPr/>
        </p:nvPicPr>
        <p:blipFill>
          <a:blip r:embed="rId5"/>
          <a:stretch>
            <a:fillRect/>
          </a:stretch>
        </p:blipFill>
        <p:spPr>
          <a:xfrm>
            <a:off x="10377762" y="277413"/>
            <a:ext cx="357188" cy="1928813"/>
          </a:xfrm>
          <a:prstGeom prst="rect">
            <a:avLst/>
          </a:prstGeom>
        </p:spPr>
      </p:pic>
      <p:pic>
        <p:nvPicPr>
          <p:cNvPr id="11" name="Picture 10"/>
          <p:cNvPicPr>
            <a:picLocks noChangeAspect="1"/>
          </p:cNvPicPr>
          <p:nvPr/>
        </p:nvPicPr>
        <p:blipFill>
          <a:blip r:embed="rId5"/>
          <a:stretch>
            <a:fillRect/>
          </a:stretch>
        </p:blipFill>
        <p:spPr>
          <a:xfrm>
            <a:off x="9632445" y="2346171"/>
            <a:ext cx="357188" cy="1928813"/>
          </a:xfrm>
          <a:prstGeom prst="rect">
            <a:avLst/>
          </a:prstGeom>
        </p:spPr>
      </p:pic>
      <p:pic>
        <p:nvPicPr>
          <p:cNvPr id="12" name="Picture 11"/>
          <p:cNvPicPr>
            <a:picLocks noChangeAspect="1"/>
          </p:cNvPicPr>
          <p:nvPr/>
        </p:nvPicPr>
        <p:blipFill>
          <a:blip r:embed="rId5"/>
          <a:stretch>
            <a:fillRect/>
          </a:stretch>
        </p:blipFill>
        <p:spPr>
          <a:xfrm>
            <a:off x="9975535" y="2346171"/>
            <a:ext cx="357188" cy="1928813"/>
          </a:xfrm>
          <a:prstGeom prst="rect">
            <a:avLst/>
          </a:prstGeom>
        </p:spPr>
      </p:pic>
      <p:pic>
        <p:nvPicPr>
          <p:cNvPr id="13" name="Picture 12"/>
          <p:cNvPicPr>
            <a:picLocks noChangeAspect="1"/>
          </p:cNvPicPr>
          <p:nvPr/>
        </p:nvPicPr>
        <p:blipFill>
          <a:blip r:embed="rId5"/>
          <a:stretch>
            <a:fillRect/>
          </a:stretch>
        </p:blipFill>
        <p:spPr>
          <a:xfrm>
            <a:off x="10303008" y="2346171"/>
            <a:ext cx="357188" cy="1928813"/>
          </a:xfrm>
          <a:prstGeom prst="rect">
            <a:avLst/>
          </a:prstGeom>
        </p:spPr>
      </p:pic>
      <p:pic>
        <p:nvPicPr>
          <p:cNvPr id="14" name="Picture 13"/>
          <p:cNvPicPr>
            <a:picLocks noChangeAspect="1"/>
          </p:cNvPicPr>
          <p:nvPr/>
        </p:nvPicPr>
        <p:blipFill>
          <a:blip r:embed="rId5"/>
          <a:stretch>
            <a:fillRect/>
          </a:stretch>
        </p:blipFill>
        <p:spPr>
          <a:xfrm>
            <a:off x="10675352" y="2323253"/>
            <a:ext cx="357188" cy="1928813"/>
          </a:xfrm>
          <a:prstGeom prst="rect">
            <a:avLst/>
          </a:prstGeom>
        </p:spPr>
      </p:pic>
      <p:pic>
        <p:nvPicPr>
          <p:cNvPr id="15" name="Picture 14"/>
          <p:cNvPicPr>
            <a:picLocks noChangeAspect="1"/>
          </p:cNvPicPr>
          <p:nvPr/>
        </p:nvPicPr>
        <p:blipFill>
          <a:blip r:embed="rId5"/>
          <a:stretch>
            <a:fillRect/>
          </a:stretch>
        </p:blipFill>
        <p:spPr>
          <a:xfrm>
            <a:off x="11003422" y="2264739"/>
            <a:ext cx="357188" cy="1928813"/>
          </a:xfrm>
          <a:prstGeom prst="rect">
            <a:avLst/>
          </a:prstGeom>
        </p:spPr>
      </p:pic>
      <p:pic>
        <p:nvPicPr>
          <p:cNvPr id="16" name="Picture 15"/>
          <p:cNvPicPr>
            <a:picLocks noChangeAspect="1"/>
          </p:cNvPicPr>
          <p:nvPr/>
        </p:nvPicPr>
        <p:blipFill>
          <a:blip r:embed="rId5"/>
          <a:stretch>
            <a:fillRect/>
          </a:stretch>
        </p:blipFill>
        <p:spPr>
          <a:xfrm>
            <a:off x="11360610" y="2260858"/>
            <a:ext cx="357188" cy="1928813"/>
          </a:xfrm>
          <a:prstGeom prst="rect">
            <a:avLst/>
          </a:prstGeom>
        </p:spPr>
      </p:pic>
      <p:pic>
        <p:nvPicPr>
          <p:cNvPr id="17" name="Picture 16"/>
          <p:cNvPicPr>
            <a:picLocks noChangeAspect="1"/>
          </p:cNvPicPr>
          <p:nvPr/>
        </p:nvPicPr>
        <p:blipFill>
          <a:blip r:embed="rId5"/>
          <a:stretch>
            <a:fillRect/>
          </a:stretch>
        </p:blipFill>
        <p:spPr>
          <a:xfrm>
            <a:off x="11748110" y="2279123"/>
            <a:ext cx="357188" cy="1928813"/>
          </a:xfrm>
          <a:prstGeom prst="rect">
            <a:avLst/>
          </a:prstGeom>
        </p:spPr>
      </p:pic>
      <p:pic>
        <p:nvPicPr>
          <p:cNvPr id="18" name="Picture 17"/>
          <p:cNvPicPr>
            <a:picLocks noChangeAspect="1"/>
          </p:cNvPicPr>
          <p:nvPr/>
        </p:nvPicPr>
        <p:blipFill>
          <a:blip r:embed="rId5"/>
          <a:stretch>
            <a:fillRect/>
          </a:stretch>
        </p:blipFill>
        <p:spPr>
          <a:xfrm>
            <a:off x="9230250" y="4449168"/>
            <a:ext cx="357188" cy="1928813"/>
          </a:xfrm>
          <a:prstGeom prst="rect">
            <a:avLst/>
          </a:prstGeom>
        </p:spPr>
      </p:pic>
      <p:pic>
        <p:nvPicPr>
          <p:cNvPr id="19" name="Picture 18"/>
          <p:cNvPicPr>
            <a:picLocks noChangeAspect="1"/>
          </p:cNvPicPr>
          <p:nvPr/>
        </p:nvPicPr>
        <p:blipFill>
          <a:blip r:embed="rId5"/>
          <a:stretch>
            <a:fillRect/>
          </a:stretch>
        </p:blipFill>
        <p:spPr>
          <a:xfrm>
            <a:off x="9591543" y="4491137"/>
            <a:ext cx="357188" cy="1928813"/>
          </a:xfrm>
          <a:prstGeom prst="rect">
            <a:avLst/>
          </a:prstGeom>
        </p:spPr>
      </p:pic>
      <p:pic>
        <p:nvPicPr>
          <p:cNvPr id="20" name="Picture 19"/>
          <p:cNvPicPr>
            <a:picLocks noChangeAspect="1"/>
          </p:cNvPicPr>
          <p:nvPr/>
        </p:nvPicPr>
        <p:blipFill>
          <a:blip r:embed="rId5"/>
          <a:stretch>
            <a:fillRect/>
          </a:stretch>
        </p:blipFill>
        <p:spPr>
          <a:xfrm>
            <a:off x="9957377" y="4491137"/>
            <a:ext cx="357188" cy="1928813"/>
          </a:xfrm>
          <a:prstGeom prst="rect">
            <a:avLst/>
          </a:prstGeom>
        </p:spPr>
      </p:pic>
      <p:pic>
        <p:nvPicPr>
          <p:cNvPr id="21" name="Picture 20"/>
          <p:cNvPicPr>
            <a:picLocks noChangeAspect="1"/>
          </p:cNvPicPr>
          <p:nvPr/>
        </p:nvPicPr>
        <p:blipFill>
          <a:blip r:embed="rId5"/>
          <a:stretch>
            <a:fillRect/>
          </a:stretch>
        </p:blipFill>
        <p:spPr>
          <a:xfrm>
            <a:off x="10307164" y="4491137"/>
            <a:ext cx="357188" cy="1928813"/>
          </a:xfrm>
          <a:prstGeom prst="rect">
            <a:avLst/>
          </a:prstGeom>
        </p:spPr>
      </p:pic>
      <p:pic>
        <p:nvPicPr>
          <p:cNvPr id="22" name="Picture 21"/>
          <p:cNvPicPr>
            <a:picLocks noChangeAspect="1"/>
          </p:cNvPicPr>
          <p:nvPr/>
        </p:nvPicPr>
        <p:blipFill>
          <a:blip r:embed="rId5"/>
          <a:stretch>
            <a:fillRect/>
          </a:stretch>
        </p:blipFill>
        <p:spPr>
          <a:xfrm>
            <a:off x="10660196" y="4449167"/>
            <a:ext cx="357188" cy="1928813"/>
          </a:xfrm>
          <a:prstGeom prst="rect">
            <a:avLst/>
          </a:prstGeom>
        </p:spPr>
      </p:pic>
      <p:pic>
        <p:nvPicPr>
          <p:cNvPr id="23" name="Picture 22"/>
          <p:cNvPicPr>
            <a:picLocks noChangeAspect="1"/>
          </p:cNvPicPr>
          <p:nvPr/>
        </p:nvPicPr>
        <p:blipFill>
          <a:blip r:embed="rId5"/>
          <a:stretch>
            <a:fillRect/>
          </a:stretch>
        </p:blipFill>
        <p:spPr>
          <a:xfrm>
            <a:off x="11033734" y="4449167"/>
            <a:ext cx="357188" cy="1928813"/>
          </a:xfrm>
          <a:prstGeom prst="rect">
            <a:avLst/>
          </a:prstGeom>
        </p:spPr>
      </p:pic>
      <p:pic>
        <p:nvPicPr>
          <p:cNvPr id="24" name="Audio 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53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6.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7348" y="104504"/>
            <a:ext cx="9144000" cy="6464401"/>
          </a:xfrm>
          <a:prstGeom prst="rect">
            <a:avLst/>
          </a:prstGeom>
        </p:spPr>
      </p:pic>
      <p:pic>
        <p:nvPicPr>
          <p:cNvPr id="3" name="Picture 2"/>
          <p:cNvPicPr>
            <a:picLocks noChangeAspect="1"/>
          </p:cNvPicPr>
          <p:nvPr/>
        </p:nvPicPr>
        <p:blipFill>
          <a:blip r:embed="rId5"/>
          <a:stretch>
            <a:fillRect/>
          </a:stretch>
        </p:blipFill>
        <p:spPr>
          <a:xfrm>
            <a:off x="9930664" y="277414"/>
            <a:ext cx="357188" cy="1928813"/>
          </a:xfrm>
          <a:prstGeom prst="rect">
            <a:avLst/>
          </a:prstGeom>
        </p:spPr>
      </p:pic>
      <p:pic>
        <p:nvPicPr>
          <p:cNvPr id="4" name="Picture 3"/>
          <p:cNvPicPr>
            <a:picLocks noChangeAspect="1"/>
          </p:cNvPicPr>
          <p:nvPr/>
        </p:nvPicPr>
        <p:blipFill>
          <a:blip r:embed="rId5"/>
          <a:stretch>
            <a:fillRect/>
          </a:stretch>
        </p:blipFill>
        <p:spPr>
          <a:xfrm>
            <a:off x="9230250" y="2363290"/>
            <a:ext cx="357188" cy="1928813"/>
          </a:xfrm>
          <a:prstGeom prst="rect">
            <a:avLst/>
          </a:prstGeom>
        </p:spPr>
      </p:pic>
      <p:pic>
        <p:nvPicPr>
          <p:cNvPr id="5" name="Picture 4"/>
          <p:cNvPicPr>
            <a:picLocks noChangeAspect="1"/>
          </p:cNvPicPr>
          <p:nvPr/>
        </p:nvPicPr>
        <p:blipFill>
          <a:blip r:embed="rId5"/>
          <a:stretch>
            <a:fillRect/>
          </a:stretch>
        </p:blipFill>
        <p:spPr>
          <a:xfrm>
            <a:off x="11778422" y="270873"/>
            <a:ext cx="357188" cy="1928813"/>
          </a:xfrm>
          <a:prstGeom prst="rect">
            <a:avLst/>
          </a:prstGeom>
        </p:spPr>
      </p:pic>
      <p:pic>
        <p:nvPicPr>
          <p:cNvPr id="6" name="Picture 5"/>
          <p:cNvPicPr>
            <a:picLocks noChangeAspect="1"/>
          </p:cNvPicPr>
          <p:nvPr/>
        </p:nvPicPr>
        <p:blipFill>
          <a:blip r:embed="rId5"/>
          <a:stretch>
            <a:fillRect/>
          </a:stretch>
        </p:blipFill>
        <p:spPr>
          <a:xfrm>
            <a:off x="9513878" y="277412"/>
            <a:ext cx="357188" cy="1928813"/>
          </a:xfrm>
          <a:prstGeom prst="rect">
            <a:avLst/>
          </a:prstGeom>
        </p:spPr>
      </p:pic>
      <p:pic>
        <p:nvPicPr>
          <p:cNvPr id="7" name="Picture 6"/>
          <p:cNvPicPr>
            <a:picLocks noChangeAspect="1"/>
          </p:cNvPicPr>
          <p:nvPr/>
        </p:nvPicPr>
        <p:blipFill>
          <a:blip r:embed="rId5"/>
          <a:stretch>
            <a:fillRect/>
          </a:stretch>
        </p:blipFill>
        <p:spPr>
          <a:xfrm>
            <a:off x="11390922" y="217773"/>
            <a:ext cx="357188" cy="1928813"/>
          </a:xfrm>
          <a:prstGeom prst="rect">
            <a:avLst/>
          </a:prstGeom>
        </p:spPr>
      </p:pic>
      <p:pic>
        <p:nvPicPr>
          <p:cNvPr id="8" name="Picture 7"/>
          <p:cNvPicPr>
            <a:picLocks noChangeAspect="1"/>
          </p:cNvPicPr>
          <p:nvPr/>
        </p:nvPicPr>
        <p:blipFill>
          <a:blip r:embed="rId5"/>
          <a:stretch>
            <a:fillRect/>
          </a:stretch>
        </p:blipFill>
        <p:spPr>
          <a:xfrm>
            <a:off x="11003422" y="221654"/>
            <a:ext cx="357188" cy="1928813"/>
          </a:xfrm>
          <a:prstGeom prst="rect">
            <a:avLst/>
          </a:prstGeom>
        </p:spPr>
      </p:pic>
      <p:pic>
        <p:nvPicPr>
          <p:cNvPr id="9" name="Picture 8"/>
          <p:cNvPicPr>
            <a:picLocks noChangeAspect="1"/>
          </p:cNvPicPr>
          <p:nvPr/>
        </p:nvPicPr>
        <p:blipFill>
          <a:blip r:embed="rId5"/>
          <a:stretch>
            <a:fillRect/>
          </a:stretch>
        </p:blipFill>
        <p:spPr>
          <a:xfrm>
            <a:off x="10675352" y="277412"/>
            <a:ext cx="357188" cy="1928813"/>
          </a:xfrm>
          <a:prstGeom prst="rect">
            <a:avLst/>
          </a:prstGeom>
        </p:spPr>
      </p:pic>
      <p:pic>
        <p:nvPicPr>
          <p:cNvPr id="10" name="Picture 9"/>
          <p:cNvPicPr>
            <a:picLocks noChangeAspect="1"/>
          </p:cNvPicPr>
          <p:nvPr/>
        </p:nvPicPr>
        <p:blipFill>
          <a:blip r:embed="rId5"/>
          <a:stretch>
            <a:fillRect/>
          </a:stretch>
        </p:blipFill>
        <p:spPr>
          <a:xfrm>
            <a:off x="10377762" y="277413"/>
            <a:ext cx="357188" cy="1928813"/>
          </a:xfrm>
          <a:prstGeom prst="rect">
            <a:avLst/>
          </a:prstGeom>
        </p:spPr>
      </p:pic>
      <p:pic>
        <p:nvPicPr>
          <p:cNvPr id="11" name="Picture 10"/>
          <p:cNvPicPr>
            <a:picLocks noChangeAspect="1"/>
          </p:cNvPicPr>
          <p:nvPr/>
        </p:nvPicPr>
        <p:blipFill>
          <a:blip r:embed="rId5"/>
          <a:stretch>
            <a:fillRect/>
          </a:stretch>
        </p:blipFill>
        <p:spPr>
          <a:xfrm>
            <a:off x="9632445" y="2346171"/>
            <a:ext cx="357188" cy="1928813"/>
          </a:xfrm>
          <a:prstGeom prst="rect">
            <a:avLst/>
          </a:prstGeom>
        </p:spPr>
      </p:pic>
      <p:pic>
        <p:nvPicPr>
          <p:cNvPr id="12" name="Picture 11"/>
          <p:cNvPicPr>
            <a:picLocks noChangeAspect="1"/>
          </p:cNvPicPr>
          <p:nvPr/>
        </p:nvPicPr>
        <p:blipFill>
          <a:blip r:embed="rId5"/>
          <a:stretch>
            <a:fillRect/>
          </a:stretch>
        </p:blipFill>
        <p:spPr>
          <a:xfrm>
            <a:off x="9975535" y="2346171"/>
            <a:ext cx="357188" cy="1928813"/>
          </a:xfrm>
          <a:prstGeom prst="rect">
            <a:avLst/>
          </a:prstGeom>
        </p:spPr>
      </p:pic>
      <p:pic>
        <p:nvPicPr>
          <p:cNvPr id="13" name="Picture 12"/>
          <p:cNvPicPr>
            <a:picLocks noChangeAspect="1"/>
          </p:cNvPicPr>
          <p:nvPr/>
        </p:nvPicPr>
        <p:blipFill>
          <a:blip r:embed="rId5"/>
          <a:stretch>
            <a:fillRect/>
          </a:stretch>
        </p:blipFill>
        <p:spPr>
          <a:xfrm>
            <a:off x="10303008" y="2346171"/>
            <a:ext cx="357188" cy="1928813"/>
          </a:xfrm>
          <a:prstGeom prst="rect">
            <a:avLst/>
          </a:prstGeom>
        </p:spPr>
      </p:pic>
      <p:pic>
        <p:nvPicPr>
          <p:cNvPr id="14" name="Picture 13"/>
          <p:cNvPicPr>
            <a:picLocks noChangeAspect="1"/>
          </p:cNvPicPr>
          <p:nvPr/>
        </p:nvPicPr>
        <p:blipFill>
          <a:blip r:embed="rId5"/>
          <a:stretch>
            <a:fillRect/>
          </a:stretch>
        </p:blipFill>
        <p:spPr>
          <a:xfrm>
            <a:off x="10675352" y="2323253"/>
            <a:ext cx="357188" cy="1928813"/>
          </a:xfrm>
          <a:prstGeom prst="rect">
            <a:avLst/>
          </a:prstGeom>
        </p:spPr>
      </p:pic>
      <p:pic>
        <p:nvPicPr>
          <p:cNvPr id="15" name="Picture 14"/>
          <p:cNvPicPr>
            <a:picLocks noChangeAspect="1"/>
          </p:cNvPicPr>
          <p:nvPr/>
        </p:nvPicPr>
        <p:blipFill>
          <a:blip r:embed="rId5"/>
          <a:stretch>
            <a:fillRect/>
          </a:stretch>
        </p:blipFill>
        <p:spPr>
          <a:xfrm>
            <a:off x="11003422" y="2264739"/>
            <a:ext cx="357188" cy="1928813"/>
          </a:xfrm>
          <a:prstGeom prst="rect">
            <a:avLst/>
          </a:prstGeom>
        </p:spPr>
      </p:pic>
      <p:pic>
        <p:nvPicPr>
          <p:cNvPr id="16" name="Picture 15"/>
          <p:cNvPicPr>
            <a:picLocks noChangeAspect="1"/>
          </p:cNvPicPr>
          <p:nvPr/>
        </p:nvPicPr>
        <p:blipFill>
          <a:blip r:embed="rId5"/>
          <a:stretch>
            <a:fillRect/>
          </a:stretch>
        </p:blipFill>
        <p:spPr>
          <a:xfrm>
            <a:off x="11360610" y="2260858"/>
            <a:ext cx="357188" cy="1928813"/>
          </a:xfrm>
          <a:prstGeom prst="rect">
            <a:avLst/>
          </a:prstGeom>
        </p:spPr>
      </p:pic>
      <p:pic>
        <p:nvPicPr>
          <p:cNvPr id="17" name="Picture 16"/>
          <p:cNvPicPr>
            <a:picLocks noChangeAspect="1"/>
          </p:cNvPicPr>
          <p:nvPr/>
        </p:nvPicPr>
        <p:blipFill>
          <a:blip r:embed="rId5"/>
          <a:stretch>
            <a:fillRect/>
          </a:stretch>
        </p:blipFill>
        <p:spPr>
          <a:xfrm>
            <a:off x="11748110" y="2279123"/>
            <a:ext cx="357188" cy="1928813"/>
          </a:xfrm>
          <a:prstGeom prst="rect">
            <a:avLst/>
          </a:prstGeom>
        </p:spPr>
      </p:pic>
      <p:pic>
        <p:nvPicPr>
          <p:cNvPr id="18" name="Picture 17"/>
          <p:cNvPicPr>
            <a:picLocks noChangeAspect="1"/>
          </p:cNvPicPr>
          <p:nvPr/>
        </p:nvPicPr>
        <p:blipFill>
          <a:blip r:embed="rId5"/>
          <a:stretch>
            <a:fillRect/>
          </a:stretch>
        </p:blipFill>
        <p:spPr>
          <a:xfrm>
            <a:off x="9230250" y="4449168"/>
            <a:ext cx="357188" cy="1928813"/>
          </a:xfrm>
          <a:prstGeom prst="rect">
            <a:avLst/>
          </a:prstGeom>
        </p:spPr>
      </p:pic>
      <p:pic>
        <p:nvPicPr>
          <p:cNvPr id="19" name="Picture 18"/>
          <p:cNvPicPr>
            <a:picLocks noChangeAspect="1"/>
          </p:cNvPicPr>
          <p:nvPr/>
        </p:nvPicPr>
        <p:blipFill>
          <a:blip r:embed="rId5"/>
          <a:stretch>
            <a:fillRect/>
          </a:stretch>
        </p:blipFill>
        <p:spPr>
          <a:xfrm>
            <a:off x="9591543" y="4491137"/>
            <a:ext cx="357188" cy="1928813"/>
          </a:xfrm>
          <a:prstGeom prst="rect">
            <a:avLst/>
          </a:prstGeom>
        </p:spPr>
      </p:pic>
      <p:pic>
        <p:nvPicPr>
          <p:cNvPr id="20" name="Picture 19"/>
          <p:cNvPicPr>
            <a:picLocks noChangeAspect="1"/>
          </p:cNvPicPr>
          <p:nvPr/>
        </p:nvPicPr>
        <p:blipFill>
          <a:blip r:embed="rId5"/>
          <a:stretch>
            <a:fillRect/>
          </a:stretch>
        </p:blipFill>
        <p:spPr>
          <a:xfrm>
            <a:off x="9957377" y="4491137"/>
            <a:ext cx="357188" cy="1928813"/>
          </a:xfrm>
          <a:prstGeom prst="rect">
            <a:avLst/>
          </a:prstGeom>
        </p:spPr>
      </p:pic>
      <p:pic>
        <p:nvPicPr>
          <p:cNvPr id="21" name="Picture 20"/>
          <p:cNvPicPr>
            <a:picLocks noChangeAspect="1"/>
          </p:cNvPicPr>
          <p:nvPr/>
        </p:nvPicPr>
        <p:blipFill>
          <a:blip r:embed="rId5"/>
          <a:stretch>
            <a:fillRect/>
          </a:stretch>
        </p:blipFill>
        <p:spPr>
          <a:xfrm>
            <a:off x="10307164" y="4491137"/>
            <a:ext cx="357188" cy="1928813"/>
          </a:xfrm>
          <a:prstGeom prst="rect">
            <a:avLst/>
          </a:prstGeom>
        </p:spPr>
      </p:pic>
      <p:pic>
        <p:nvPicPr>
          <p:cNvPr id="22" name="Picture 21"/>
          <p:cNvPicPr>
            <a:picLocks noChangeAspect="1"/>
          </p:cNvPicPr>
          <p:nvPr/>
        </p:nvPicPr>
        <p:blipFill>
          <a:blip r:embed="rId5"/>
          <a:stretch>
            <a:fillRect/>
          </a:stretch>
        </p:blipFill>
        <p:spPr>
          <a:xfrm>
            <a:off x="10660196" y="4449167"/>
            <a:ext cx="357188" cy="1928813"/>
          </a:xfrm>
          <a:prstGeom prst="rect">
            <a:avLst/>
          </a:prstGeom>
        </p:spPr>
      </p:pic>
      <p:pic>
        <p:nvPicPr>
          <p:cNvPr id="23" name="Picture 22"/>
          <p:cNvPicPr>
            <a:picLocks noChangeAspect="1"/>
          </p:cNvPicPr>
          <p:nvPr/>
        </p:nvPicPr>
        <p:blipFill>
          <a:blip r:embed="rId5"/>
          <a:stretch>
            <a:fillRect/>
          </a:stretch>
        </p:blipFill>
        <p:spPr>
          <a:xfrm>
            <a:off x="11033734" y="4449167"/>
            <a:ext cx="357188" cy="1928813"/>
          </a:xfrm>
          <a:prstGeom prst="rect">
            <a:avLst/>
          </a:prstGeom>
        </p:spPr>
      </p:pic>
      <p:pic>
        <p:nvPicPr>
          <p:cNvPr id="24" name="Audio 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3775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4237652" y="4491470"/>
            <a:ext cx="307181" cy="285750"/>
          </a:xfrm>
          <a:prstGeom prst="rect">
            <a:avLst/>
          </a:prstGeom>
        </p:spPr>
      </p:pic>
      <p:pic>
        <p:nvPicPr>
          <p:cNvPr id="5" name="Picture 4"/>
          <p:cNvPicPr>
            <a:picLocks noChangeAspect="1"/>
          </p:cNvPicPr>
          <p:nvPr/>
        </p:nvPicPr>
        <p:blipFill>
          <a:blip r:embed="rId4"/>
          <a:stretch>
            <a:fillRect/>
          </a:stretch>
        </p:blipFill>
        <p:spPr>
          <a:xfrm>
            <a:off x="4248692" y="4892820"/>
            <a:ext cx="307181" cy="285750"/>
          </a:xfrm>
          <a:prstGeom prst="rect">
            <a:avLst/>
          </a:prstGeom>
        </p:spPr>
      </p:pic>
      <p:pic>
        <p:nvPicPr>
          <p:cNvPr id="6" name="Picture 5"/>
          <p:cNvPicPr>
            <a:picLocks noChangeAspect="1"/>
          </p:cNvPicPr>
          <p:nvPr/>
        </p:nvPicPr>
        <p:blipFill>
          <a:blip r:embed="rId4"/>
          <a:stretch>
            <a:fillRect/>
          </a:stretch>
        </p:blipFill>
        <p:spPr>
          <a:xfrm>
            <a:off x="4642249" y="4491470"/>
            <a:ext cx="307181" cy="285750"/>
          </a:xfrm>
          <a:prstGeom prst="rect">
            <a:avLst/>
          </a:prstGeom>
        </p:spPr>
      </p:pic>
      <p:pic>
        <p:nvPicPr>
          <p:cNvPr id="7" name="Picture 6"/>
          <p:cNvPicPr>
            <a:picLocks noChangeAspect="1"/>
          </p:cNvPicPr>
          <p:nvPr/>
        </p:nvPicPr>
        <p:blipFill>
          <a:blip r:embed="rId4"/>
          <a:stretch>
            <a:fillRect/>
          </a:stretch>
        </p:blipFill>
        <p:spPr>
          <a:xfrm>
            <a:off x="4642248" y="4892820"/>
            <a:ext cx="307181" cy="285750"/>
          </a:xfrm>
          <a:prstGeom prst="rect">
            <a:avLst/>
          </a:prstGeom>
        </p:spPr>
      </p:pic>
      <p:pic>
        <p:nvPicPr>
          <p:cNvPr id="8" name="Picture 7"/>
          <p:cNvPicPr>
            <a:picLocks noChangeAspect="1"/>
          </p:cNvPicPr>
          <p:nvPr/>
        </p:nvPicPr>
        <p:blipFill>
          <a:blip r:embed="rId4"/>
          <a:stretch>
            <a:fillRect/>
          </a:stretch>
        </p:blipFill>
        <p:spPr>
          <a:xfrm>
            <a:off x="3833056" y="4491470"/>
            <a:ext cx="307181" cy="285750"/>
          </a:xfrm>
          <a:prstGeom prst="rect">
            <a:avLst/>
          </a:prstGeom>
        </p:spPr>
      </p:pic>
      <p:pic>
        <p:nvPicPr>
          <p:cNvPr id="9" name="Picture 8"/>
          <p:cNvPicPr>
            <a:picLocks noChangeAspect="1"/>
          </p:cNvPicPr>
          <p:nvPr/>
        </p:nvPicPr>
        <p:blipFill>
          <a:blip r:embed="rId4"/>
          <a:stretch>
            <a:fillRect/>
          </a:stretch>
        </p:blipFill>
        <p:spPr>
          <a:xfrm>
            <a:off x="3458984" y="4491470"/>
            <a:ext cx="307181" cy="285750"/>
          </a:xfrm>
          <a:prstGeom prst="rect">
            <a:avLst/>
          </a:prstGeom>
        </p:spPr>
      </p:pic>
      <p:pic>
        <p:nvPicPr>
          <p:cNvPr id="10" name="Picture 9"/>
          <p:cNvPicPr>
            <a:picLocks noChangeAspect="1"/>
          </p:cNvPicPr>
          <p:nvPr/>
        </p:nvPicPr>
        <p:blipFill>
          <a:blip r:embed="rId4"/>
          <a:stretch>
            <a:fillRect/>
          </a:stretch>
        </p:blipFill>
        <p:spPr>
          <a:xfrm>
            <a:off x="3054387" y="4491470"/>
            <a:ext cx="307181" cy="285750"/>
          </a:xfrm>
          <a:prstGeom prst="rect">
            <a:avLst/>
          </a:prstGeom>
        </p:spPr>
      </p:pic>
      <p:pic>
        <p:nvPicPr>
          <p:cNvPr id="11" name="Picture 10"/>
          <p:cNvPicPr>
            <a:picLocks noChangeAspect="1"/>
          </p:cNvPicPr>
          <p:nvPr/>
        </p:nvPicPr>
        <p:blipFill>
          <a:blip r:embed="rId4"/>
          <a:stretch>
            <a:fillRect/>
          </a:stretch>
        </p:blipFill>
        <p:spPr>
          <a:xfrm>
            <a:off x="3833056" y="4912303"/>
            <a:ext cx="307181" cy="285750"/>
          </a:xfrm>
          <a:prstGeom prst="rect">
            <a:avLst/>
          </a:prstGeom>
        </p:spPr>
      </p:pic>
      <p:pic>
        <p:nvPicPr>
          <p:cNvPr id="12" name="Picture 11"/>
          <p:cNvPicPr>
            <a:picLocks noChangeAspect="1"/>
          </p:cNvPicPr>
          <p:nvPr/>
        </p:nvPicPr>
        <p:blipFill>
          <a:blip r:embed="rId4"/>
          <a:stretch>
            <a:fillRect/>
          </a:stretch>
        </p:blipFill>
        <p:spPr>
          <a:xfrm>
            <a:off x="3427811" y="4896716"/>
            <a:ext cx="307181" cy="285750"/>
          </a:xfrm>
          <a:prstGeom prst="rect">
            <a:avLst/>
          </a:prstGeom>
        </p:spPr>
      </p:pic>
      <p:pic>
        <p:nvPicPr>
          <p:cNvPr id="13" name="Picture 12"/>
          <p:cNvPicPr>
            <a:picLocks noChangeAspect="1"/>
          </p:cNvPicPr>
          <p:nvPr/>
        </p:nvPicPr>
        <p:blipFill>
          <a:blip r:embed="rId4"/>
          <a:stretch>
            <a:fillRect/>
          </a:stretch>
        </p:blipFill>
        <p:spPr>
          <a:xfrm>
            <a:off x="3012175" y="4896716"/>
            <a:ext cx="307181" cy="285750"/>
          </a:xfrm>
          <a:prstGeom prst="rect">
            <a:avLst/>
          </a:prstGeom>
        </p:spPr>
      </p:pic>
      <p:pic>
        <p:nvPicPr>
          <p:cNvPr id="14" name="Picture 13"/>
          <p:cNvPicPr>
            <a:picLocks noChangeAspect="1"/>
          </p:cNvPicPr>
          <p:nvPr/>
        </p:nvPicPr>
        <p:blipFill>
          <a:blip r:embed="rId5"/>
          <a:stretch>
            <a:fillRect/>
          </a:stretch>
        </p:blipFill>
        <p:spPr>
          <a:xfrm>
            <a:off x="5707802" y="2376921"/>
            <a:ext cx="357188" cy="1928813"/>
          </a:xfrm>
          <a:prstGeom prst="rect">
            <a:avLst/>
          </a:prstGeom>
        </p:spPr>
      </p:pic>
      <p:pic>
        <p:nvPicPr>
          <p:cNvPr id="15" name="Picture 14"/>
          <p:cNvPicPr>
            <a:picLocks noChangeAspect="1"/>
          </p:cNvPicPr>
          <p:nvPr/>
        </p:nvPicPr>
        <p:blipFill>
          <a:blip r:embed="rId5"/>
          <a:stretch>
            <a:fillRect/>
          </a:stretch>
        </p:blipFill>
        <p:spPr>
          <a:xfrm>
            <a:off x="6158509" y="2376921"/>
            <a:ext cx="357188" cy="1928813"/>
          </a:xfrm>
          <a:prstGeom prst="rect">
            <a:avLst/>
          </a:prstGeom>
        </p:spPr>
      </p:pic>
      <p:pic>
        <p:nvPicPr>
          <p:cNvPr id="16" name="Picture 15"/>
          <p:cNvPicPr>
            <a:picLocks noChangeAspect="1"/>
          </p:cNvPicPr>
          <p:nvPr/>
        </p:nvPicPr>
        <p:blipFill>
          <a:blip r:embed="rId5"/>
          <a:stretch>
            <a:fillRect/>
          </a:stretch>
        </p:blipFill>
        <p:spPr>
          <a:xfrm>
            <a:off x="5243783" y="2348345"/>
            <a:ext cx="357188" cy="1928813"/>
          </a:xfrm>
          <a:prstGeom prst="rect">
            <a:avLst/>
          </a:prstGeom>
        </p:spPr>
      </p:pic>
      <p:pic>
        <p:nvPicPr>
          <p:cNvPr id="17" name="Picture 16"/>
          <p:cNvPicPr>
            <a:picLocks noChangeAspect="1"/>
          </p:cNvPicPr>
          <p:nvPr/>
        </p:nvPicPr>
        <p:blipFill>
          <a:blip r:embed="rId5"/>
          <a:stretch>
            <a:fillRect/>
          </a:stretch>
        </p:blipFill>
        <p:spPr>
          <a:xfrm>
            <a:off x="4770835" y="2354408"/>
            <a:ext cx="357188" cy="1928813"/>
          </a:xfrm>
          <a:prstGeom prst="rect">
            <a:avLst/>
          </a:prstGeom>
        </p:spPr>
      </p:pic>
      <p:pic>
        <p:nvPicPr>
          <p:cNvPr id="18" name="Picture 17"/>
          <p:cNvPicPr>
            <a:picLocks noChangeAspect="1"/>
          </p:cNvPicPr>
          <p:nvPr/>
        </p:nvPicPr>
        <p:blipFill>
          <a:blip r:embed="rId5"/>
          <a:stretch>
            <a:fillRect/>
          </a:stretch>
        </p:blipFill>
        <p:spPr>
          <a:xfrm>
            <a:off x="6639250" y="2348346"/>
            <a:ext cx="357188" cy="1928813"/>
          </a:xfrm>
          <a:prstGeom prst="rect">
            <a:avLst/>
          </a:prstGeom>
        </p:spPr>
      </p:pic>
      <p:pic>
        <p:nvPicPr>
          <p:cNvPr id="19" name="Picture 18"/>
          <p:cNvPicPr>
            <a:picLocks noChangeAspect="1"/>
          </p:cNvPicPr>
          <p:nvPr/>
        </p:nvPicPr>
        <p:blipFill>
          <a:blip r:embed="rId5"/>
          <a:stretch>
            <a:fillRect/>
          </a:stretch>
        </p:blipFill>
        <p:spPr>
          <a:xfrm>
            <a:off x="7113985" y="2348346"/>
            <a:ext cx="357188" cy="1928813"/>
          </a:xfrm>
          <a:prstGeom prst="rect">
            <a:avLst/>
          </a:prstGeom>
        </p:spPr>
      </p:pic>
      <p:pic>
        <p:nvPicPr>
          <p:cNvPr id="20" name="Picture 19"/>
          <p:cNvPicPr>
            <a:picLocks noChangeAspect="1"/>
          </p:cNvPicPr>
          <p:nvPr/>
        </p:nvPicPr>
        <p:blipFill>
          <a:blip r:embed="rId5"/>
          <a:stretch>
            <a:fillRect/>
          </a:stretch>
        </p:blipFill>
        <p:spPr>
          <a:xfrm>
            <a:off x="7550728" y="2348346"/>
            <a:ext cx="357188" cy="1928813"/>
          </a:xfrm>
          <a:prstGeom prst="rect">
            <a:avLst/>
          </a:prstGeom>
        </p:spPr>
      </p:pic>
      <p:pic>
        <p:nvPicPr>
          <p:cNvPr id="21" name="Picture 20"/>
          <p:cNvPicPr>
            <a:picLocks noChangeAspect="1"/>
          </p:cNvPicPr>
          <p:nvPr/>
        </p:nvPicPr>
        <p:blipFill>
          <a:blip r:embed="rId5"/>
          <a:stretch>
            <a:fillRect/>
          </a:stretch>
        </p:blipFill>
        <p:spPr>
          <a:xfrm>
            <a:off x="8014747" y="2348346"/>
            <a:ext cx="357188" cy="1928813"/>
          </a:xfrm>
          <a:prstGeom prst="rect">
            <a:avLst/>
          </a:prstGeom>
        </p:spPr>
      </p:pic>
      <p:pic>
        <p:nvPicPr>
          <p:cNvPr id="22" name="Picture 21"/>
          <p:cNvPicPr>
            <a:picLocks noChangeAspect="1"/>
          </p:cNvPicPr>
          <p:nvPr/>
        </p:nvPicPr>
        <p:blipFill>
          <a:blip r:embed="rId5"/>
          <a:stretch>
            <a:fillRect/>
          </a:stretch>
        </p:blipFill>
        <p:spPr>
          <a:xfrm>
            <a:off x="8421941" y="2348346"/>
            <a:ext cx="357188" cy="1928813"/>
          </a:xfrm>
          <a:prstGeom prst="rect">
            <a:avLst/>
          </a:prstGeom>
        </p:spPr>
      </p:pic>
      <p:pic>
        <p:nvPicPr>
          <p:cNvPr id="23" name="Picture 22"/>
          <p:cNvPicPr>
            <a:picLocks noChangeAspect="1"/>
          </p:cNvPicPr>
          <p:nvPr/>
        </p:nvPicPr>
        <p:blipFill>
          <a:blip r:embed="rId5"/>
          <a:stretch>
            <a:fillRect/>
          </a:stretch>
        </p:blipFill>
        <p:spPr>
          <a:xfrm>
            <a:off x="8922652" y="2348346"/>
            <a:ext cx="357188" cy="1928813"/>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4937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E97804-8763-4BB9-9104-0B0E93D0C563}"/>
</file>

<file path=customXml/itemProps2.xml><?xml version="1.0" encoding="utf-8"?>
<ds:datastoreItem xmlns:ds="http://schemas.openxmlformats.org/officeDocument/2006/customXml" ds:itemID="{031DD2CC-18DF-47B1-961A-197A372321A8}"/>
</file>

<file path=customXml/itemProps3.xml><?xml version="1.0" encoding="utf-8"?>
<ds:datastoreItem xmlns:ds="http://schemas.openxmlformats.org/officeDocument/2006/customXml" ds:itemID="{A01CCF63-B02E-4210-A563-57401CE5BFEA}"/>
</file>

<file path=docProps/app.xml><?xml version="1.0" encoding="utf-8"?>
<Properties xmlns="http://schemas.openxmlformats.org/officeDocument/2006/extended-properties" xmlns:vt="http://schemas.openxmlformats.org/officeDocument/2006/docPropsVTypes">
  <TotalTime>100</TotalTime>
  <Words>104</Words>
  <Application>Microsoft Office PowerPoint</Application>
  <PresentationFormat>Widescreen</PresentationFormat>
  <Paragraphs>12</Paragraphs>
  <Slides>7</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Office Theme</vt:lpstr>
      <vt:lpstr>Tuesday 16th June 2020</vt:lpstr>
      <vt:lpstr>Warm up: Hollabaloo! </vt:lpstr>
      <vt:lpstr>PowerPoint Presentation</vt:lpstr>
      <vt:lpstr>What numbers are being represented by the counters? Write the numbers in numerals, then compare them using the &lt;&gt; or = symbols.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16th June 2020</dc:title>
  <dc:creator>Sophie Corah</dc:creator>
  <cp:lastModifiedBy>Sophie Corah</cp:lastModifiedBy>
  <cp:revision>4</cp:revision>
  <cp:lastPrinted>2020-06-08T11:58:09Z</cp:lastPrinted>
  <dcterms:created xsi:type="dcterms:W3CDTF">2020-06-08T11:44:02Z</dcterms:created>
  <dcterms:modified xsi:type="dcterms:W3CDTF">2020-06-10T13:05:20Z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