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590F-872B-4FD8-9ADB-74A5C0E44D0E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CC1ED-1E97-41C0-BA39-C0C410C1F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898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590F-872B-4FD8-9ADB-74A5C0E44D0E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CC1ED-1E97-41C0-BA39-C0C410C1F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929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590F-872B-4FD8-9ADB-74A5C0E44D0E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CC1ED-1E97-41C0-BA39-C0C410C1F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468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590F-872B-4FD8-9ADB-74A5C0E44D0E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CC1ED-1E97-41C0-BA39-C0C410C1F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190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590F-872B-4FD8-9ADB-74A5C0E44D0E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CC1ED-1E97-41C0-BA39-C0C410C1F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37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590F-872B-4FD8-9ADB-74A5C0E44D0E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CC1ED-1E97-41C0-BA39-C0C410C1F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354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590F-872B-4FD8-9ADB-74A5C0E44D0E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CC1ED-1E97-41C0-BA39-C0C410C1F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932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590F-872B-4FD8-9ADB-74A5C0E44D0E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CC1ED-1E97-41C0-BA39-C0C410C1F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54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590F-872B-4FD8-9ADB-74A5C0E44D0E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CC1ED-1E97-41C0-BA39-C0C410C1F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317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590F-872B-4FD8-9ADB-74A5C0E44D0E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CC1ED-1E97-41C0-BA39-C0C410C1F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116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590F-872B-4FD8-9ADB-74A5C0E44D0E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CC1ED-1E97-41C0-BA39-C0C410C1F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448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8590F-872B-4FD8-9ADB-74A5C0E44D0E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CC1ED-1E97-41C0-BA39-C0C410C1F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273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Facts in the Case of Mister Hollow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660" y="1167346"/>
            <a:ext cx="8656680" cy="4869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7427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Facts in the Case of Mister Hollow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660" y="1167346"/>
            <a:ext cx="8656680" cy="4869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9307" y="504967"/>
            <a:ext cx="20198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does the raven represent?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24340" y="828132"/>
            <a:ext cx="20198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does the colour of the picture make you feel?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424341" y="2524836"/>
            <a:ext cx="1340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depressed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506228" y="3232706"/>
            <a:ext cx="1340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frightened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24341" y="3940576"/>
            <a:ext cx="1340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curious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16235" y="327189"/>
            <a:ext cx="1241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Death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0250" y="1428296"/>
            <a:ext cx="1241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sinister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0250" y="0"/>
            <a:ext cx="1241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decay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7545" y="2155504"/>
            <a:ext cx="1241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darkness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44816" y="373355"/>
            <a:ext cx="23383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Why is there a camera?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79474" y="184666"/>
            <a:ext cx="2119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Zoom into the detail of the crime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15109" y="181801"/>
            <a:ext cx="12419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Look for clues</a:t>
            </a:r>
          </a:p>
        </p:txBody>
      </p:sp>
    </p:spTree>
    <p:extLst>
      <p:ext uri="{BB962C8B-B14F-4D97-AF65-F5344CB8AC3E}">
        <p14:creationId xmlns:p14="http://schemas.microsoft.com/office/powerpoint/2010/main" val="40252260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ams_Channel_Section_Location xmlns="b35d852d-e68f-4799-b1d8-e0dc4642f4be" xsi:nil="true"/>
    <LMS_Mappings xmlns="b35d852d-e68f-4799-b1d8-e0dc4642f4be" xsi:nil="true"/>
    <CultureName xmlns="b35d852d-e68f-4799-b1d8-e0dc4642f4be" xsi:nil="true"/>
    <Owner xmlns="b35d852d-e68f-4799-b1d8-e0dc4642f4be">
      <UserInfo>
        <DisplayName/>
        <AccountId xsi:nil="true"/>
        <AccountType/>
      </UserInfo>
    </Owner>
    <Students xmlns="b35d852d-e68f-4799-b1d8-e0dc4642f4be">
      <UserInfo>
        <DisplayName/>
        <AccountId xsi:nil="true"/>
        <AccountType/>
      </UserInfo>
    </Students>
    <Student_Groups xmlns="b35d852d-e68f-4799-b1d8-e0dc4642f4be">
      <UserInfo>
        <DisplayName/>
        <AccountId xsi:nil="true"/>
        <AccountType/>
      </UserInfo>
    </Student_Groups>
    <AppVersion xmlns="b35d852d-e68f-4799-b1d8-e0dc4642f4be" xsi:nil="true"/>
    <IsNotebookLocked xmlns="b35d852d-e68f-4799-b1d8-e0dc4642f4be" xsi:nil="true"/>
    <NotebookType xmlns="b35d852d-e68f-4799-b1d8-e0dc4642f4be" xsi:nil="true"/>
    <TeamsChannelId xmlns="b35d852d-e68f-4799-b1d8-e0dc4642f4be" xsi:nil="true"/>
    <FolderType xmlns="b35d852d-e68f-4799-b1d8-e0dc4642f4be" xsi:nil="true"/>
    <Teachers xmlns="b35d852d-e68f-4799-b1d8-e0dc4642f4be">
      <UserInfo>
        <DisplayName/>
        <AccountId xsi:nil="true"/>
        <AccountType/>
      </UserInfo>
    </Teachers>
    <Distribution_Groups xmlns="b35d852d-e68f-4799-b1d8-e0dc4642f4be" xsi:nil="true"/>
    <Templates xmlns="b35d852d-e68f-4799-b1d8-e0dc4642f4be" xsi:nil="true"/>
    <Self_Registration_Enabled xmlns="b35d852d-e68f-4799-b1d8-e0dc4642f4be" xsi:nil="true"/>
    <Has_Teacher_Only_SectionGroup xmlns="b35d852d-e68f-4799-b1d8-e0dc4642f4be" xsi:nil="true"/>
    <DefaultSectionNames xmlns="b35d852d-e68f-4799-b1d8-e0dc4642f4be" xsi:nil="true"/>
    <Is_Collaboration_Space_Locked xmlns="b35d852d-e68f-4799-b1d8-e0dc4642f4be" xsi:nil="true"/>
    <Invited_Students xmlns="b35d852d-e68f-4799-b1d8-e0dc4642f4be" xsi:nil="true"/>
    <Math_Settings xmlns="b35d852d-e68f-4799-b1d8-e0dc4642f4be" xsi:nil="true"/>
    <Invited_Teachers xmlns="b35d852d-e68f-4799-b1d8-e0dc4642f4b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33" ma:contentTypeDescription="Create a new document." ma:contentTypeScope="" ma:versionID="d2837f560fdd8c18fe0b4f84f89ec473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a10687da0a0eb4ca2ac0f56e994a0384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75F5043-B7F3-44E4-A2EA-DFDCC0B91E7E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1287378b-fa1e-4e4c-a4fc-4ccf83d67a30"/>
    <ds:schemaRef ds:uri="b35d852d-e68f-4799-b1d8-e0dc4642f4be"/>
    <ds:schemaRef ds:uri="http://purl.org/dc/terms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5A17704-B14E-49B1-AFC0-1FE02FAD3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F143A4-5D02-4907-8919-A441535CE4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40</Words>
  <Application>Microsoft Office PowerPoint</Application>
  <PresentationFormat>Widescreen</PresentationFormat>
  <Paragraphs>12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Taiyibha Ahmed</dc:creator>
  <cp:lastModifiedBy>Taiyibha Ahmed</cp:lastModifiedBy>
  <cp:revision>1</cp:revision>
  <dcterms:created xsi:type="dcterms:W3CDTF">2021-01-15T16:16:41Z</dcterms:created>
  <dcterms:modified xsi:type="dcterms:W3CDTF">2021-01-16T15:29:51Z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