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022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611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3372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052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83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34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74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98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5565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92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966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915B3F1-B2EA-42BB-958E-B80C350EE6F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9B33E2E-FE3A-422E-9392-FBF31B1CB9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24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788E4-FFB1-4055-B0A1-04C1799929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Why bully?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62547D-1A5B-4ABD-9D4C-7D52B0B990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3906365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C926C-033A-405B-88B8-B9080AA54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Bullying or not bulling?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3CE35-1C15-46AD-82F0-25C56774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5923427" cy="4023360"/>
          </a:xfrm>
        </p:spPr>
        <p:txBody>
          <a:bodyPr/>
          <a:lstStyle/>
          <a:p>
            <a:r>
              <a:rPr lang="en-GB" dirty="0"/>
              <a:t>Look at the statements on the next two slides.</a:t>
            </a:r>
          </a:p>
          <a:p>
            <a:r>
              <a:rPr lang="en-GB" dirty="0"/>
              <a:t>Decide whether you think each statement is: ‘Bullying,’ ‘Not Bullying’ or ‘Not Sure.’</a:t>
            </a:r>
          </a:p>
        </p:txBody>
      </p:sp>
      <p:pic>
        <p:nvPicPr>
          <p:cNvPr id="2052" name="Picture 4" descr="Free Anti Bullying, Download Free Anti Bullying png images, Free ClipArts  on Clipart Library">
            <a:extLst>
              <a:ext uri="{FF2B5EF4-FFF2-40B4-BE49-F238E27FC236}">
                <a16:creationId xmlns:a16="http://schemas.microsoft.com/office/drawing/2014/main" id="{7BF55AF1-4FEC-4639-AD0E-B0E1D31C0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981200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635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4F80-779F-47B1-B91E-CA091E93D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Bullying or not bulling?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62BA7-1F6C-4698-95CF-7C4D60C72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1. Ismail spits into a glass of water and says he will make Ahmed drink it.</a:t>
            </a:r>
          </a:p>
          <a:p>
            <a:endParaRPr lang="en-GB" dirty="0"/>
          </a:p>
          <a:p>
            <a:r>
              <a:rPr lang="en-GB" dirty="0"/>
              <a:t>2. Anna keeps telling other girls in their group not to ‘like’ any of Marie’s posts and ignore her in school.</a:t>
            </a:r>
          </a:p>
          <a:p>
            <a:endParaRPr lang="en-GB" dirty="0"/>
          </a:p>
          <a:p>
            <a:r>
              <a:rPr lang="en-GB" dirty="0"/>
              <a:t>3. Jemma has a disability which means she can’t always control her movements and causes her to jerk her hands up. A group of girls always laugh at her when this happens and mimic her actions.</a:t>
            </a:r>
          </a:p>
          <a:p>
            <a:endParaRPr lang="en-GB" dirty="0"/>
          </a:p>
          <a:p>
            <a:r>
              <a:rPr lang="en-GB" dirty="0"/>
              <a:t>4. Maddie and Amy won’t let Jasmin play with them because they have fallen out.</a:t>
            </a:r>
          </a:p>
        </p:txBody>
      </p:sp>
      <p:pic>
        <p:nvPicPr>
          <p:cNvPr id="3074" name="Picture 2" descr="Question Mark Transparent Clipart Free Images Png - Question Marks  Transparent Background, Png Download , Transparent Png Image - PNGitem">
            <a:extLst>
              <a:ext uri="{FF2B5EF4-FFF2-40B4-BE49-F238E27FC236}">
                <a16:creationId xmlns:a16="http://schemas.microsoft.com/office/drawing/2014/main" id="{9CC81AD7-F80C-4A96-91A7-B76053017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877" y="0"/>
            <a:ext cx="3419124" cy="208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442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4F80-779F-47B1-B91E-CA091E93D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Bullying or not bulling?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62BA7-1F6C-4698-95CF-7C4D60C72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5. Jake and Ryan have had an argument. Jake kicks Ryan’s coat across the corridor and calls Ryan gay. </a:t>
            </a:r>
          </a:p>
          <a:p>
            <a:endParaRPr lang="en-GB" dirty="0"/>
          </a:p>
          <a:p>
            <a:r>
              <a:rPr lang="en-GB" dirty="0"/>
              <a:t>6. Jodie tells Marcus each day that if he doesn’t give her his dinner money, she will get her group to beat him up.</a:t>
            </a:r>
          </a:p>
          <a:p>
            <a:endParaRPr lang="en-GB" dirty="0"/>
          </a:p>
          <a:p>
            <a:r>
              <a:rPr lang="en-GB" dirty="0"/>
              <a:t>7. There was one occasion when </a:t>
            </a:r>
            <a:r>
              <a:rPr lang="en-GB" dirty="0" err="1"/>
              <a:t>Simmi</a:t>
            </a:r>
            <a:r>
              <a:rPr lang="en-GB" dirty="0"/>
              <a:t> called Ali a lesbian as an insult and she was really upset.</a:t>
            </a:r>
          </a:p>
          <a:p>
            <a:endParaRPr lang="en-GB" dirty="0"/>
          </a:p>
          <a:p>
            <a:r>
              <a:rPr lang="en-GB" dirty="0"/>
              <a:t>8. Stefan keeps on sending his mates photos of his sister kissing her boyfriend even though she keeps asking him not to.</a:t>
            </a:r>
          </a:p>
        </p:txBody>
      </p:sp>
      <p:pic>
        <p:nvPicPr>
          <p:cNvPr id="4" name="Picture 2" descr="Question Mark Transparent Clipart Free Images Png - Question Marks  Transparent Background, Png Download , Transparent Png Image - PNGitem">
            <a:extLst>
              <a:ext uri="{FF2B5EF4-FFF2-40B4-BE49-F238E27FC236}">
                <a16:creationId xmlns:a16="http://schemas.microsoft.com/office/drawing/2014/main" id="{A11E14A6-3545-41F3-A3B1-2C7F11C09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877" y="0"/>
            <a:ext cx="3419124" cy="208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716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AF196E2-9712-41C3-8469-6FEAB4455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752600"/>
            <a:ext cx="7545388" cy="473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7232A5-DC2B-4EEF-8C1A-857E5F710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Bullying: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A6CB041-294E-4A23-8180-5311F3F12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Which of the statements show direct bulling? Which are examples of indirect bullying?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4784F6-56F5-4A31-80FC-E6B82F9A03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Direct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713043-E22C-4051-99E9-77E7536D714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Direct bullying is done directly to the person.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B547F7-0ADD-496B-B5DD-8C517D0CC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Indirect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F5D1306-3D8F-434C-88A1-49EE08D37B4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Indirect bullying is done behind their back.</a:t>
            </a:r>
          </a:p>
        </p:txBody>
      </p:sp>
      <p:pic>
        <p:nvPicPr>
          <p:cNvPr id="4098" name="Picture 2" descr="Confuse To Decide For Using Direct Or Indirect Method Illustration With  White Bubble Text And A Man Use Eyeglasses Royalty Free Cliparts, Vectors,  And Stock Illustration. Image 71497291.">
            <a:extLst>
              <a:ext uri="{FF2B5EF4-FFF2-40B4-BE49-F238E27FC236}">
                <a16:creationId xmlns:a16="http://schemas.microsoft.com/office/drawing/2014/main" id="{8FE3E35D-BA53-4AEF-95EB-C312F2B11D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8" t="13058" r="14617" b="5705"/>
          <a:stretch/>
        </p:blipFill>
        <p:spPr bwMode="auto">
          <a:xfrm>
            <a:off x="3995199" y="3855405"/>
            <a:ext cx="3777930" cy="290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929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4F80-779F-47B1-B91E-CA091E93D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 or Indirect bullying?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62BA7-1F6C-4698-95CF-7C4D60C72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1. Ismail spits into a glass of water and says he will make Ahmed drink it.</a:t>
            </a:r>
          </a:p>
          <a:p>
            <a:endParaRPr lang="en-GB" dirty="0"/>
          </a:p>
          <a:p>
            <a:r>
              <a:rPr lang="en-GB" dirty="0"/>
              <a:t>2. Anna keeps telling other girls in their group not to ‘like’ any of Marie’s posts and ignore her in school.</a:t>
            </a:r>
          </a:p>
          <a:p>
            <a:endParaRPr lang="en-GB" dirty="0"/>
          </a:p>
          <a:p>
            <a:r>
              <a:rPr lang="en-GB" dirty="0"/>
              <a:t>3. Jemma has a disability which means she can’t always control her movements and causes her to jerk her hands up. A group of girls always laugh at her when this happens and mimic her actions.</a:t>
            </a:r>
          </a:p>
          <a:p>
            <a:endParaRPr lang="en-GB" dirty="0"/>
          </a:p>
          <a:p>
            <a:r>
              <a:rPr lang="en-GB" dirty="0"/>
              <a:t>4. Maddie and Amy won’t let Jasmin play with them because they have fallen out.</a:t>
            </a:r>
          </a:p>
        </p:txBody>
      </p:sp>
      <p:pic>
        <p:nvPicPr>
          <p:cNvPr id="6146" name="Picture 2" descr="Thinking brain clipart - ClipArt Best - ClipArt Best">
            <a:extLst>
              <a:ext uri="{FF2B5EF4-FFF2-40B4-BE49-F238E27FC236}">
                <a16:creationId xmlns:a16="http://schemas.microsoft.com/office/drawing/2014/main" id="{2CBD4140-FA41-4ABE-BFE5-A0018A6D2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406" y="0"/>
            <a:ext cx="2278594" cy="218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449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4F80-779F-47B1-B91E-CA091E93D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 or indirect bullying?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62BA7-1F6C-4698-95CF-7C4D60C72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5. Jake and Ryan have had an argument. Jake kicks Ryan’s coat across the corridor and calls Ryan gay. </a:t>
            </a:r>
          </a:p>
          <a:p>
            <a:endParaRPr lang="en-GB" dirty="0"/>
          </a:p>
          <a:p>
            <a:r>
              <a:rPr lang="en-GB" dirty="0"/>
              <a:t>6. Jodie tells Marcus each day that if he doesn’t give her his dinner money, she will get her group to beat him up.</a:t>
            </a:r>
          </a:p>
          <a:p>
            <a:endParaRPr lang="en-GB" dirty="0"/>
          </a:p>
          <a:p>
            <a:r>
              <a:rPr lang="en-GB" dirty="0"/>
              <a:t>7. There was one occasion when </a:t>
            </a:r>
            <a:r>
              <a:rPr lang="en-GB" dirty="0" err="1"/>
              <a:t>Simmi</a:t>
            </a:r>
            <a:r>
              <a:rPr lang="en-GB" dirty="0"/>
              <a:t> called Ali a lesbian as an insult and she was really upset.</a:t>
            </a:r>
          </a:p>
          <a:p>
            <a:endParaRPr lang="en-GB" dirty="0"/>
          </a:p>
          <a:p>
            <a:r>
              <a:rPr lang="en-GB" dirty="0"/>
              <a:t>8. Stefan keeps on sending his mates photos of his sister kissing her boyfriend even though she keeps asking him not to.</a:t>
            </a:r>
          </a:p>
        </p:txBody>
      </p:sp>
      <p:pic>
        <p:nvPicPr>
          <p:cNvPr id="5" name="Picture 2" descr="Thinking brain clipart - ClipArt Best - ClipArt Best">
            <a:extLst>
              <a:ext uri="{FF2B5EF4-FFF2-40B4-BE49-F238E27FC236}">
                <a16:creationId xmlns:a16="http://schemas.microsoft.com/office/drawing/2014/main" id="{3D876991-8808-4B9F-9AE6-C602E8258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406" y="0"/>
            <a:ext cx="2278594" cy="218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191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he 5 Faces of Workplace Bullying - Jaluch HR &amp;amp; Training">
            <a:extLst>
              <a:ext uri="{FF2B5EF4-FFF2-40B4-BE49-F238E27FC236}">
                <a16:creationId xmlns:a16="http://schemas.microsoft.com/office/drawing/2014/main" id="{4FFAD66C-1EE1-443C-8FB7-168722E77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869" y="3751869"/>
            <a:ext cx="3106132" cy="310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FCB0E2-BE40-42AB-A57C-FCBACEE0D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041BCE-A5D1-44AD-ACAA-064D875F0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might the different people in the scenario be feeling?</a:t>
            </a:r>
          </a:p>
          <a:p>
            <a:endParaRPr lang="en-GB" dirty="0"/>
          </a:p>
          <a:p>
            <a:r>
              <a:rPr lang="en-GB" i="1" dirty="0"/>
              <a:t>Jemma has a disability which means she can’t always control her movements and causes her to jerk her hands up. A group of girls always laugh at her when this happens and mimic her actions.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0997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A0F0B-1F6F-4654-B5CA-BD485E567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B2E68-246D-4D29-A943-CC8DFAAD1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might people use bullying behaviours?</a:t>
            </a:r>
          </a:p>
          <a:p>
            <a:endParaRPr lang="en-GB" dirty="0"/>
          </a:p>
          <a:p>
            <a:r>
              <a:rPr lang="en-GB" i="1" dirty="0"/>
              <a:t>E.g. power, fear, because hey don’t know other strategies to get what they want etc.</a:t>
            </a:r>
          </a:p>
        </p:txBody>
      </p:sp>
      <p:pic>
        <p:nvPicPr>
          <p:cNvPr id="9218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1A2006ED-1DDA-4057-BF7A-9039D040C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951" y="3908738"/>
            <a:ext cx="2784049" cy="29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651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AFEC8-E1F7-4135-AF73-C52DE22AE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2F635-3136-4FF4-A3B0-DECC0A1F36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could the person being bullied manage their feelings in this situation?</a:t>
            </a:r>
          </a:p>
          <a:p>
            <a:r>
              <a:rPr lang="en-GB" dirty="0"/>
              <a:t>What could they do about the bullying?</a:t>
            </a:r>
          </a:p>
        </p:txBody>
      </p:sp>
      <p:pic>
        <p:nvPicPr>
          <p:cNvPr id="4" name="Picture 2" descr="The 5 Faces of Workplace Bullying - Jaluch HR &amp;amp; Training">
            <a:extLst>
              <a:ext uri="{FF2B5EF4-FFF2-40B4-BE49-F238E27FC236}">
                <a16:creationId xmlns:a16="http://schemas.microsoft.com/office/drawing/2014/main" id="{CD9799A4-E87B-41D3-ABF5-2E299B268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869" y="3751869"/>
            <a:ext cx="3106132" cy="310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229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CB460-1434-4754-98F7-A145346A3A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2231" y="1800519"/>
            <a:ext cx="4091233" cy="4817097"/>
          </a:xfrm>
        </p:spPr>
        <p:txBody>
          <a:bodyPr>
            <a:noAutofit/>
          </a:bodyPr>
          <a:lstStyle/>
          <a:p>
            <a:r>
              <a:rPr lang="en-GB" sz="2100" dirty="0"/>
              <a:t>Look at the scenarios.</a:t>
            </a:r>
          </a:p>
          <a:p>
            <a:r>
              <a:rPr lang="en-GB" sz="2100" dirty="0"/>
              <a:t>For each one, answer the questions below:</a:t>
            </a:r>
          </a:p>
          <a:p>
            <a:endParaRPr lang="en-GB" sz="2100" dirty="0"/>
          </a:p>
          <a:p>
            <a:r>
              <a:rPr lang="en-GB" sz="2100" dirty="0"/>
              <a:t>1. What might be the reasons for the person/people using bullying behaviours?</a:t>
            </a:r>
          </a:p>
          <a:p>
            <a:r>
              <a:rPr lang="en-GB" sz="2100" dirty="0"/>
              <a:t>2. How did these behaviours make the recipient of them feel and what could they do to manage these feelings, e.g. calming techniques, talking to someone.</a:t>
            </a:r>
          </a:p>
          <a:p>
            <a:r>
              <a:rPr lang="en-GB" sz="2100" dirty="0"/>
              <a:t>3. How could the recipient deal with/manage the situation?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D53586-3BB4-49C0-8C55-6C5E43AED1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52" t="21718" r="37062" b="6804"/>
          <a:stretch/>
        </p:blipFill>
        <p:spPr>
          <a:xfrm>
            <a:off x="4450373" y="0"/>
            <a:ext cx="77416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15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B3A2A-D663-47B3-AF2A-52545AA58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BCA16-38D8-410F-BBAC-755B42F36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a list of strategies for managing feelings and dealing with bullying situations. </a:t>
            </a:r>
          </a:p>
        </p:txBody>
      </p:sp>
      <p:pic>
        <p:nvPicPr>
          <p:cNvPr id="10242" name="Picture 2" descr="How to Deal With Bullies: A Guide for Parents | Parents">
            <a:extLst>
              <a:ext uri="{FF2B5EF4-FFF2-40B4-BE49-F238E27FC236}">
                <a16:creationId xmlns:a16="http://schemas.microsoft.com/office/drawing/2014/main" id="{71EF823C-45A4-44FC-B16A-1DF56FF00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63" y="3192571"/>
            <a:ext cx="5932602" cy="296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325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57</TotalTime>
  <Words>668</Words>
  <Application>Microsoft Office PowerPoint</Application>
  <PresentationFormat>Widescreen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 Cen MT</vt:lpstr>
      <vt:lpstr>Tw Cen MT Condensed</vt:lpstr>
      <vt:lpstr>Wingdings 3</vt:lpstr>
      <vt:lpstr>Integral</vt:lpstr>
      <vt:lpstr>Why bully?</vt:lpstr>
      <vt:lpstr>Bullying or not bulling?</vt:lpstr>
      <vt:lpstr>Bullying or not bulling?</vt:lpstr>
      <vt:lpstr>Bullying or not bulling?</vt:lpstr>
      <vt:lpstr>Bullying:</vt:lpstr>
      <vt:lpstr>Which of the statements show direct bulling? Which are examples of indirect bullying?</vt:lpstr>
      <vt:lpstr>Direct or Indirect bullying?</vt:lpstr>
      <vt:lpstr>Direct or indirect bullying?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bully?</dc:title>
  <dc:creator>Emily Fenner</dc:creator>
  <cp:lastModifiedBy>Emily Fenner</cp:lastModifiedBy>
  <cp:revision>4</cp:revision>
  <dcterms:created xsi:type="dcterms:W3CDTF">2021-11-22T18:07:08Z</dcterms:created>
  <dcterms:modified xsi:type="dcterms:W3CDTF">2021-11-22T19:05:57Z</dcterms:modified>
</cp:coreProperties>
</file>