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5" r:id="rId9"/>
    <p:sldId id="267" r:id="rId10"/>
    <p:sldId id="266" r:id="rId11"/>
    <p:sldId id="264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C3799-BA77-4520-9E4D-75E3304F12B3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5ED1A9BD-84AE-4D5A-9DB0-9375B779A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920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C3799-BA77-4520-9E4D-75E3304F12B3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1A9BD-84AE-4D5A-9DB0-9375B779A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8194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C3799-BA77-4520-9E4D-75E3304F12B3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ED1A9BD-84AE-4D5A-9DB0-9375B779A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2009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C3799-BA77-4520-9E4D-75E3304F12B3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ED1A9BD-84AE-4D5A-9DB0-9375B779A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56592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C3799-BA77-4520-9E4D-75E3304F12B3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5ED1A9BD-84AE-4D5A-9DB0-9375B779A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6527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C3799-BA77-4520-9E4D-75E3304F12B3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1A9BD-84AE-4D5A-9DB0-9375B779A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946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C3799-BA77-4520-9E4D-75E3304F12B3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1A9BD-84AE-4D5A-9DB0-9375B779A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91138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C3799-BA77-4520-9E4D-75E3304F12B3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1A9BD-84AE-4D5A-9DB0-9375B779A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60982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C3799-BA77-4520-9E4D-75E3304F12B3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ED1A9BD-84AE-4D5A-9DB0-9375B779A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9513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C3799-BA77-4520-9E4D-75E3304F12B3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ED1A9BD-84AE-4D5A-9DB0-9375B779A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430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C3799-BA77-4520-9E4D-75E3304F12B3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5ED1A9BD-84AE-4D5A-9DB0-9375B779AEC6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550147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C3799-BA77-4520-9E4D-75E3304F12B3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ED1A9BD-84AE-4D5A-9DB0-9375B779A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3648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C3799-BA77-4520-9E4D-75E3304F12B3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ED1A9BD-84AE-4D5A-9DB0-9375B779AEC6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082757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C3799-BA77-4520-9E4D-75E3304F12B3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5ED1A9BD-84AE-4D5A-9DB0-9375B779A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4780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C3799-BA77-4520-9E4D-75E3304F12B3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1A9BD-84AE-4D5A-9DB0-9375B779A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41518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C3799-BA77-4520-9E4D-75E3304F12B3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1A9BD-84AE-4D5A-9DB0-9375B779A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0488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5C3799-BA77-4520-9E4D-75E3304F12B3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5ED1A9BD-84AE-4D5A-9DB0-9375B779A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90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onaid.org.uk/sponsor-a-child" TargetMode="External"/><Relationship Id="rId2" Type="http://schemas.openxmlformats.org/officeDocument/2006/relationships/hyperlink" Target="http://www.worldvision.org.uk/child-sponsorship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C01A76-5B3D-4F78-83B0-B65BAA5CF25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EF92499-37BD-48F5-A4A7-BC7EE66070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LO: To understand beliefs and teachings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	To understand practices and lifestyles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	To understand how beliefs are conveyed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C: Christianity</a:t>
            </a:r>
          </a:p>
        </p:txBody>
      </p:sp>
    </p:spTree>
    <p:extLst>
      <p:ext uri="{BB962C8B-B14F-4D97-AF65-F5344CB8AC3E}">
        <p14:creationId xmlns:p14="http://schemas.microsoft.com/office/powerpoint/2010/main" val="2157634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7F1198-2F8C-43F0-A4E0-F190702A3D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26920" y="1536569"/>
            <a:ext cx="8915400" cy="2743816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How can reaching out to others transform both those in need and those who help?</a:t>
            </a:r>
          </a:p>
        </p:txBody>
      </p:sp>
      <p:pic>
        <p:nvPicPr>
          <p:cNvPr id="4" name="Picture 2" descr="Thinking brain clipart - ClipArt Best - ClipArt Best">
            <a:extLst>
              <a:ext uri="{FF2B5EF4-FFF2-40B4-BE49-F238E27FC236}">
                <a16:creationId xmlns:a16="http://schemas.microsoft.com/office/drawing/2014/main" id="{EFEB5378-18E9-4235-B6D5-CA0CD5D09F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9794" y="3525338"/>
            <a:ext cx="3472206" cy="3332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61401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706C3-4ECE-4EC0-8740-2D7A928C1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Child Sponsorship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9BAFB6-900C-4A77-A4D4-0760AB4EF8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100" dirty="0">
                <a:latin typeface="Comic Sans MS" panose="030F0702030302020204" pitchFamily="66" charset="0"/>
              </a:rPr>
              <a:t>Watch: </a:t>
            </a:r>
            <a:r>
              <a:rPr lang="en-US" sz="2100" u="sng" dirty="0">
                <a:latin typeface="Comic Sans MS" panose="030F0702030302020204" pitchFamily="66" charset="0"/>
                <a:hlinkClick r:id="rId2"/>
              </a:rPr>
              <a:t>https://www.youtube.com/watch?v=f_9qfMPv6uE&amp;t=2s </a:t>
            </a:r>
          </a:p>
          <a:p>
            <a:r>
              <a:rPr lang="en-US" sz="2100" dirty="0">
                <a:latin typeface="Comic Sans MS" panose="030F0702030302020204" pitchFamily="66" charset="0"/>
              </a:rPr>
              <a:t>Explore: </a:t>
            </a:r>
            <a:endParaRPr lang="en-US" sz="2100" dirty="0">
              <a:latin typeface="Comic Sans MS" panose="030F0702030302020204" pitchFamily="66" charset="0"/>
              <a:hlinkClick r:id="rId2"/>
            </a:endParaRPr>
          </a:p>
          <a:p>
            <a:pPr lvl="1"/>
            <a:r>
              <a:rPr lang="en-US" sz="2100" u="sng" dirty="0">
                <a:latin typeface="Comic Sans MS" panose="030F0702030302020204" pitchFamily="66" charset="0"/>
                <a:hlinkClick r:id="rId2"/>
              </a:rPr>
              <a:t>www.worldvision.org.uk/child-sponsorship</a:t>
            </a:r>
            <a:endParaRPr lang="en-US" sz="2100" u="sng" dirty="0">
              <a:latin typeface="Comic Sans MS" panose="030F0702030302020204" pitchFamily="66" charset="0"/>
            </a:endParaRPr>
          </a:p>
          <a:p>
            <a:pPr lvl="1"/>
            <a:r>
              <a:rPr lang="en-GB" sz="2100" dirty="0">
                <a:latin typeface="Comic Sans MS" panose="030F0702030302020204" pitchFamily="66" charset="0"/>
                <a:hlinkClick r:id="rId3"/>
              </a:rPr>
              <a:t>https://www.actionaid.org.uk/sponsor-a-child</a:t>
            </a:r>
            <a:r>
              <a:rPr lang="en-GB" sz="2100" dirty="0">
                <a:latin typeface="Comic Sans MS" panose="030F0702030302020204" pitchFamily="66" charset="0"/>
              </a:rPr>
              <a:t> 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3074" name="Picture 2" descr="Why become a child sponsor? | World Vision - YouTube">
            <a:extLst>
              <a:ext uri="{FF2B5EF4-FFF2-40B4-BE49-F238E27FC236}">
                <a16:creationId xmlns:a16="http://schemas.microsoft.com/office/drawing/2014/main" id="{A54A49BF-C913-4F24-B4D9-2762DEB276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0403" y="3961025"/>
            <a:ext cx="5150177" cy="289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45217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3650DA-0462-47B6-A4F4-A46B77EAF3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55199" y="794994"/>
            <a:ext cx="8915400" cy="3777622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What are the features of the adverts?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How do they try to encourage or persuade people to sponsor a child?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What do you notice about the adverts?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What do you like? Dislike?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Would the adverts persuade you to sponsor a child? Why/why not?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Thinking brain clipart - ClipArt Best - ClipArt Best">
            <a:extLst>
              <a:ext uri="{FF2B5EF4-FFF2-40B4-BE49-F238E27FC236}">
                <a16:creationId xmlns:a16="http://schemas.microsoft.com/office/drawing/2014/main" id="{AB028927-4673-4108-A3B8-2458A5E71E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9794" y="3525338"/>
            <a:ext cx="3472206" cy="3332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06398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2BA4A5-EC5F-4974-8EF7-167D1DC8F4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benefits (Christians might call them ‘blessings’) would the child </a:t>
            </a:r>
            <a:r>
              <a:rPr lang="en-GB" i="1" dirty="0">
                <a:latin typeface="Comic Sans MS" panose="030F0702030302020204" pitchFamily="66" charset="0"/>
              </a:rPr>
              <a:t>and</a:t>
            </a:r>
            <a:r>
              <a:rPr lang="en-GB" dirty="0">
                <a:latin typeface="Comic Sans MS" panose="030F0702030302020204" pitchFamily="66" charset="0"/>
              </a:rPr>
              <a:t> the sponsor gain from child sponsorship?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8FFBAC-71E6-4597-9549-48B03B9A0D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939373" y="2604300"/>
            <a:ext cx="3992732" cy="576262"/>
          </a:xfrm>
        </p:spPr>
        <p:txBody>
          <a:bodyPr/>
          <a:lstStyle/>
          <a:p>
            <a:r>
              <a:rPr lang="en-GB" sz="3200" dirty="0">
                <a:latin typeface="Comic Sans MS" panose="030F0702030302020204" pitchFamily="66" charset="0"/>
              </a:rPr>
              <a:t>Child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3635E1-01F6-41AE-B7B9-E8EC88F112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589212" y="3180563"/>
            <a:ext cx="4342893" cy="335406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0D74AA2-7737-4EDD-93B4-FA5030CE5C1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506629" y="2601072"/>
            <a:ext cx="3999001" cy="576262"/>
          </a:xfrm>
        </p:spPr>
        <p:txBody>
          <a:bodyPr/>
          <a:lstStyle/>
          <a:p>
            <a:r>
              <a:rPr lang="en-GB" sz="3200" dirty="0">
                <a:latin typeface="Comic Sans MS" panose="030F0702030302020204" pitchFamily="66" charset="0"/>
              </a:rPr>
              <a:t>Sponsor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3D8FBEA-43D4-4234-AA77-252805602B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166957" y="3177335"/>
            <a:ext cx="4338674" cy="3354060"/>
          </a:xfrm>
        </p:spPr>
        <p:txBody>
          <a:bodyPr/>
          <a:lstStyle/>
          <a:p>
            <a:endParaRPr lang="en-GB"/>
          </a:p>
        </p:txBody>
      </p:sp>
      <p:pic>
        <p:nvPicPr>
          <p:cNvPr id="7" name="Picture 2" descr="Thinking brain clipart - ClipArt Best - ClipArt Best">
            <a:extLst>
              <a:ext uri="{FF2B5EF4-FFF2-40B4-BE49-F238E27FC236}">
                <a16:creationId xmlns:a16="http://schemas.microsoft.com/office/drawing/2014/main" id="{C8C95D2E-8DAF-45B4-92E9-2CA0D2C9A9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8858" y="5175314"/>
            <a:ext cx="1753142" cy="168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93426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3781C2-DFF4-4FFA-9E00-F55E2C6D19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Why might Christians sponsor a child?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2234AB-2A35-4D83-A235-3E87FD50BF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3968686"/>
            <a:ext cx="8915400" cy="2724346"/>
          </a:xfrm>
        </p:spPr>
        <p:txBody>
          <a:bodyPr>
            <a:normAutofit/>
          </a:bodyPr>
          <a:lstStyle/>
          <a:p>
            <a:r>
              <a:rPr lang="en-GB" sz="2100" i="1" dirty="0">
                <a:latin typeface="Comic Sans MS" panose="030F0702030302020204" pitchFamily="66" charset="0"/>
              </a:rPr>
              <a:t>For example:</a:t>
            </a:r>
          </a:p>
          <a:p>
            <a:r>
              <a:rPr lang="en-GB" sz="2100" i="1" dirty="0">
                <a:latin typeface="Comic Sans MS" panose="030F0702030302020204" pitchFamily="66" charset="0"/>
              </a:rPr>
              <a:t>Christians try to reach out to others as God reached out to them in the person of Jesus.</a:t>
            </a:r>
          </a:p>
          <a:p>
            <a:r>
              <a:rPr lang="en-GB" sz="2100" i="1" dirty="0">
                <a:latin typeface="Comic Sans MS" panose="030F0702030302020204" pitchFamily="66" charset="0"/>
              </a:rPr>
              <a:t>In the process of reaching out, they themselves are transformed by the power of the Holy Spirit.</a:t>
            </a:r>
          </a:p>
          <a:p>
            <a:r>
              <a:rPr lang="en-GB" sz="2100" i="1" dirty="0">
                <a:latin typeface="Comic Sans MS" panose="030F0702030302020204" pitchFamily="66" charset="0"/>
              </a:rPr>
              <a:t>Christians try to follow Jesus’ example in showing God’s unconditional love and care in the world. </a:t>
            </a:r>
          </a:p>
        </p:txBody>
      </p:sp>
      <p:pic>
        <p:nvPicPr>
          <p:cNvPr id="5" name="Picture 2" descr="Thinking brain clipart - ClipArt Best - ClipArt Best">
            <a:extLst>
              <a:ext uri="{FF2B5EF4-FFF2-40B4-BE49-F238E27FC236}">
                <a16:creationId xmlns:a16="http://schemas.microsoft.com/office/drawing/2014/main" id="{E06D93BE-3EA0-413C-AA09-4D432550CE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1814" y="1451443"/>
            <a:ext cx="2622644" cy="2517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66826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2DC4AA-AA4C-44C6-B966-B8A2C524F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486DB1-A6DB-44AE-B385-7C83397079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Write an advert or poster for a church newsletter or noticeboard advertising child sponsorship.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Use the idea of transformation in the advert or poster, showing how doing this will mean they are following Jesus.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Look at the examples on the next slides for some ideas.</a:t>
            </a:r>
          </a:p>
        </p:txBody>
      </p:sp>
    </p:spTree>
    <p:extLst>
      <p:ext uri="{BB962C8B-B14F-4D97-AF65-F5344CB8AC3E}">
        <p14:creationId xmlns:p14="http://schemas.microsoft.com/office/powerpoint/2010/main" val="2188188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Our child sponsorship programme in Sierra Leone made a huge difference  throughout Ebola, and allowed us t… | Child sponsorship, Sponsored child,  Sponsorship program">
            <a:extLst>
              <a:ext uri="{FF2B5EF4-FFF2-40B4-BE49-F238E27FC236}">
                <a16:creationId xmlns:a16="http://schemas.microsoft.com/office/drawing/2014/main" id="{D33C9596-5852-4594-BEB3-607EF7BE5E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5013" y="0"/>
            <a:ext cx="81819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60330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hild Sponsorship with @DuniaShuaib | LaunchGood">
            <a:extLst>
              <a:ext uri="{FF2B5EF4-FFF2-40B4-BE49-F238E27FC236}">
                <a16:creationId xmlns:a16="http://schemas.microsoft.com/office/drawing/2014/main" id="{06E6EA12-1D20-409D-9F0B-E7C03AAC01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04589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10 Child Sponsorship Tables ideas | child sponsorship, sponsorship, children">
            <a:extLst>
              <a:ext uri="{FF2B5EF4-FFF2-40B4-BE49-F238E27FC236}">
                <a16:creationId xmlns:a16="http://schemas.microsoft.com/office/drawing/2014/main" id="{0B891A59-7125-4CFA-893D-87DDE1E151C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72" t="3161" r="17682" b="3918"/>
          <a:stretch/>
        </p:blipFill>
        <p:spPr bwMode="auto">
          <a:xfrm>
            <a:off x="4242061" y="0"/>
            <a:ext cx="37942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9306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8C506-622A-4DC0-8CB6-7BFEDEBC0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>Red Pen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619AB1-D43B-4EEE-BF12-86ADCB9170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100" b="1" dirty="0">
                <a:solidFill>
                  <a:srgbClr val="FF0000"/>
                </a:solidFill>
                <a:latin typeface="Comic Sans MS" panose="030F0702030302020204" pitchFamily="66" charset="0"/>
              </a:rPr>
              <a:t>Paddling Red Pen: </a:t>
            </a:r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Create a bubble map of alternative ways Christians can reach out to others and transform their lives.</a:t>
            </a:r>
          </a:p>
          <a:p>
            <a:endParaRPr lang="en-GB" sz="21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2100" b="1" dirty="0">
                <a:solidFill>
                  <a:srgbClr val="FF0000"/>
                </a:solidFill>
                <a:latin typeface="Comic Sans MS" panose="030F0702030302020204" pitchFamily="66" charset="0"/>
              </a:rPr>
              <a:t>Snorkelling Red Pen: </a:t>
            </a:r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Create a list of alternative ways Christians can reach out to others and transform their lives. Now, identify the top 3 ‘best’ ways for a Christian to transform their own lives and the lives of others. Why have you chosen these ideas as your top 3?</a:t>
            </a:r>
          </a:p>
          <a:p>
            <a:endParaRPr lang="en-GB" sz="21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2100" b="1" dirty="0">
                <a:solidFill>
                  <a:srgbClr val="FF0000"/>
                </a:solidFill>
                <a:latin typeface="Comic Sans MS" panose="030F0702030302020204" pitchFamily="66" charset="0"/>
              </a:rPr>
              <a:t>Diving Red Pen: </a:t>
            </a:r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Do you think child sponsorship is the best way for a Christian to transform their own lives and the lives of others? Or is there a better way to transform lives? Explain your reasoning. </a:t>
            </a:r>
          </a:p>
        </p:txBody>
      </p:sp>
    </p:spTree>
    <p:extLst>
      <p:ext uri="{BB962C8B-B14F-4D97-AF65-F5344CB8AC3E}">
        <p14:creationId xmlns:p14="http://schemas.microsoft.com/office/powerpoint/2010/main" val="713723884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145</TotalTime>
  <Words>396</Words>
  <Application>Microsoft Office PowerPoint</Application>
  <PresentationFormat>Widescreen</PresentationFormat>
  <Paragraphs>34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Century Gothic</vt:lpstr>
      <vt:lpstr>Comic Sans MS</vt:lpstr>
      <vt:lpstr>Wingdings 3</vt:lpstr>
      <vt:lpstr>Wisp</vt:lpstr>
      <vt:lpstr>PowerPoint Presentation</vt:lpstr>
      <vt:lpstr>PowerPoint Presentation</vt:lpstr>
      <vt:lpstr>Child Sponsorship</vt:lpstr>
      <vt:lpstr>PowerPoint Presentation</vt:lpstr>
      <vt:lpstr>What benefits (Christians might call them ‘blessings’) would the child and the sponsor gain from child sponsorship?</vt:lpstr>
      <vt:lpstr>Why might Christians sponsor a child?</vt:lpstr>
      <vt:lpstr>Activity </vt:lpstr>
      <vt:lpstr>PowerPoint Presentation</vt:lpstr>
      <vt:lpstr>PowerPoint Presentation</vt:lpstr>
      <vt:lpstr>PowerPoint Presentation</vt:lpstr>
      <vt:lpstr>Red Pen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5</cp:revision>
  <dcterms:created xsi:type="dcterms:W3CDTF">2021-11-15T10:04:18Z</dcterms:created>
  <dcterms:modified xsi:type="dcterms:W3CDTF">2021-11-15T12:37:37Z</dcterms:modified>
</cp:coreProperties>
</file>