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91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2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149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9748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476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545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01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049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270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262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164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9408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8558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26708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509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1161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487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8C682B-A9EC-4A43-A60A-E875B121013E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01CB140-FF22-485E-B9A5-07C1D2DAB2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85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100" name="Picture 20" descr="Why Psychopaths Can&amp;#39;t Love Their Children, According to a Psychologist">
            <a:extLst>
              <a:ext uri="{FF2B5EF4-FFF2-40B4-BE49-F238E27FC236}">
                <a16:creationId xmlns:a16="http://schemas.microsoft.com/office/drawing/2014/main" id="{A3CF25DA-0B70-44EF-A882-A797F46C3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217" y="4384860"/>
            <a:ext cx="4943729" cy="2471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4" name="Picture 14" descr="Children prefer online chat to real conversation | News | The Times">
            <a:extLst>
              <a:ext uri="{FF2B5EF4-FFF2-40B4-BE49-F238E27FC236}">
                <a16:creationId xmlns:a16="http://schemas.microsoft.com/office/drawing/2014/main" id="{9646CC89-EC76-452E-9A38-7E6BC06D5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0490" y="1531979"/>
            <a:ext cx="4876136" cy="285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A79666F-2029-4570-A07A-7E2B969BB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Visual Prompts</a:t>
            </a:r>
          </a:p>
        </p:txBody>
      </p:sp>
      <p:pic>
        <p:nvPicPr>
          <p:cNvPr id="46088" name="Picture 8" descr="918 Two Birds Talking Stock Photos, Pictures &amp;amp; Royalty-Free Images - iStock">
            <a:extLst>
              <a:ext uri="{FF2B5EF4-FFF2-40B4-BE49-F238E27FC236}">
                <a16:creationId xmlns:a16="http://schemas.microsoft.com/office/drawing/2014/main" id="{77865AB7-12DF-4433-9179-D400A7B30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631" y="1981926"/>
            <a:ext cx="4429369" cy="294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4" name="Picture 4" descr="Premise Definition and Examples in Arguments">
            <a:extLst>
              <a:ext uri="{FF2B5EF4-FFF2-40B4-BE49-F238E27FC236}">
                <a16:creationId xmlns:a16="http://schemas.microsoft.com/office/drawing/2014/main" id="{C128EC6E-A7A1-4B6D-BEC9-E6B1C248F1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4" y="4250068"/>
            <a:ext cx="2476309" cy="260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6" name="Picture 6" descr="Funny Talking Animals [Funny Pets] - YouTube">
            <a:extLst>
              <a:ext uri="{FF2B5EF4-FFF2-40B4-BE49-F238E27FC236}">
                <a16:creationId xmlns:a16="http://schemas.microsoft.com/office/drawing/2014/main" id="{FD4A2B76-6739-4F7D-9CAE-3E9B2089B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630" y="4366480"/>
            <a:ext cx="4429369" cy="249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0" name="Picture 10" descr="Do animals speak regional languages? | KiwiReport">
            <a:extLst>
              <a:ext uri="{FF2B5EF4-FFF2-40B4-BE49-F238E27FC236}">
                <a16:creationId xmlns:a16="http://schemas.microsoft.com/office/drawing/2014/main" id="{A26A2825-345A-4C47-BB73-9D03B515F8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76"/>
          <a:stretch/>
        </p:blipFill>
        <p:spPr bwMode="auto">
          <a:xfrm>
            <a:off x="7762631" y="-23677"/>
            <a:ext cx="4429369" cy="211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2" name="Picture 12" descr="Gift of gab: Talkative children perform better academically, study shows">
            <a:extLst>
              <a:ext uri="{FF2B5EF4-FFF2-40B4-BE49-F238E27FC236}">
                <a16:creationId xmlns:a16="http://schemas.microsoft.com/office/drawing/2014/main" id="{C3CC00B9-ADD4-4EFD-8D02-52E127250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052" y="4375033"/>
            <a:ext cx="3623748" cy="249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6" name="Picture 16" descr="MOVIE REVIEW: Latest installment of &amp;#39;Jumanji&amp;#39; should be called &amp;#39;game over&amp;#39;  | Entertainment | gwinnettdailypost.com">
            <a:extLst>
              <a:ext uri="{FF2B5EF4-FFF2-40B4-BE49-F238E27FC236}">
                <a16:creationId xmlns:a16="http://schemas.microsoft.com/office/drawing/2014/main" id="{B0D8BE2C-0AE2-4EC7-889C-B519827A8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" y="1531979"/>
            <a:ext cx="4258931" cy="283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86342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Comic Sans MS</vt:lpstr>
      <vt:lpstr>Trebuchet MS</vt:lpstr>
      <vt:lpstr>Wingdings 3</vt:lpstr>
      <vt:lpstr>Facet</vt:lpstr>
      <vt:lpstr>Visual Prompts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Visual Prompts</dc:title>
  <dc:creator>Emily Fenner</dc:creator>
  <cp:lastModifiedBy>Emily Fenner</cp:lastModifiedBy>
  <cp:revision>1</cp:revision>
  <dcterms:created xsi:type="dcterms:W3CDTF">2022-02-14T15:07:57Z</dcterms:created>
  <dcterms:modified xsi:type="dcterms:W3CDTF">2022-02-14T15:08:05Z</dcterms:modified>
</cp:coreProperties>
</file>