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30"/>
  </p:notesMasterIdLst>
  <p:sldIdLst>
    <p:sldId id="554" r:id="rId11"/>
    <p:sldId id="272" r:id="rId12"/>
    <p:sldId id="552" r:id="rId13"/>
    <p:sldId id="553" r:id="rId14"/>
    <p:sldId id="296" r:id="rId15"/>
    <p:sldId id="298" r:id="rId16"/>
    <p:sldId id="303" r:id="rId17"/>
    <p:sldId id="317" r:id="rId18"/>
    <p:sldId id="321" r:id="rId19"/>
    <p:sldId id="322" r:id="rId20"/>
    <p:sldId id="323" r:id="rId21"/>
    <p:sldId id="324" r:id="rId22"/>
    <p:sldId id="325" r:id="rId23"/>
    <p:sldId id="312" r:id="rId24"/>
    <p:sldId id="326" r:id="rId25"/>
    <p:sldId id="318" r:id="rId26"/>
    <p:sldId id="556" r:id="rId27"/>
    <p:sldId id="558" r:id="rId28"/>
    <p:sldId id="56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0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975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28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154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205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737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5086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583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45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365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681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8756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88325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564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46733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0853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66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529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431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827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628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9.png"/><Relationship Id="rId7" Type="http://schemas.openxmlformats.org/officeDocument/2006/relationships/image" Target="../media/image130.png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10" Type="http://schemas.openxmlformats.org/officeDocument/2006/relationships/image" Target="../media/image160.png"/><Relationship Id="rId4" Type="http://schemas.openxmlformats.org/officeDocument/2006/relationships/image" Target="../media/image20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13" Type="http://schemas.openxmlformats.org/officeDocument/2006/relationships/image" Target="../media/image25.png"/><Relationship Id="rId7" Type="http://schemas.openxmlformats.org/officeDocument/2006/relationships/image" Target="../media/image190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5" Type="http://schemas.openxmlformats.org/officeDocument/2006/relationships/image" Target="../media/image170.png"/><Relationship Id="rId10" Type="http://schemas.openxmlformats.org/officeDocument/2006/relationships/image" Target="../media/image22.png"/><Relationship Id="rId9" Type="http://schemas.openxmlformats.org/officeDocument/2006/relationships/image" Target="../media/image210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pn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11" Type="http://schemas.openxmlformats.org/officeDocument/2006/relationships/image" Target="../media/image31.png"/><Relationship Id="rId10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png"/><Relationship Id="rId3" Type="http://schemas.openxmlformats.org/officeDocument/2006/relationships/image" Target="../media/image32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1.png"/><Relationship Id="rId1" Type="http://schemas.openxmlformats.org/officeDocument/2006/relationships/tags" Target="../tags/tag6.xml"/><Relationship Id="rId11" Type="http://schemas.openxmlformats.org/officeDocument/2006/relationships/image" Target="../media/image47.png"/><Relationship Id="rId15" Type="http://schemas.openxmlformats.org/officeDocument/2006/relationships/image" Target="../media/image30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51.png"/><Relationship Id="rId11" Type="http://schemas.openxmlformats.org/officeDocument/2006/relationships/image" Target="../media/image33.png"/><Relationship Id="rId5" Type="http://schemas.openxmlformats.org/officeDocument/2006/relationships/image" Target="../media/image50.png"/><Relationship Id="rId10" Type="http://schemas.openxmlformats.org/officeDocument/2006/relationships/image" Target="../media/image36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41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44.png"/><Relationship Id="rId7" Type="http://schemas.openxmlformats.org/officeDocument/2006/relationships/image" Target="../media/image24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32.png"/><Relationship Id="rId9" Type="http://schemas.openxmlformats.org/officeDocument/2006/relationships/image" Target="../media/image3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2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F17CCC-EB0F-45FA-A7F8-F8C79B7A1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39" y="1338766"/>
            <a:ext cx="8683332" cy="48453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277333" y="3655312"/>
            <a:ext cx="2259420" cy="2660073"/>
            <a:chOff x="5765216" y="3616036"/>
            <a:chExt cx="2447705" cy="288174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65216" y="3819587"/>
              <a:ext cx="2447705" cy="2475207"/>
            </a:xfrm>
            <a:prstGeom prst="rect">
              <a:avLst/>
            </a:prstGeom>
          </p:spPr>
        </p:pic>
        <p:cxnSp>
          <p:nvCxnSpPr>
            <p:cNvPr id="6" name="Straight Connector 5"/>
            <p:cNvCxnSpPr/>
            <p:nvPr/>
          </p:nvCxnSpPr>
          <p:spPr>
            <a:xfrm>
              <a:off x="6953407" y="3616036"/>
              <a:ext cx="0" cy="2881746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Oval 6"/>
            <p:cNvSpPr/>
            <p:nvPr/>
          </p:nvSpPr>
          <p:spPr>
            <a:xfrm>
              <a:off x="6321287" y="5311471"/>
              <a:ext cx="45719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313667" y="4869068"/>
              <a:ext cx="45719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721499" y="5075572"/>
              <a:ext cx="45719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216965" y="4555844"/>
              <a:ext cx="333773" cy="3771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22041"/>
              <a:r>
                <a:rPr lang="en-GB" sz="1662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A</a:t>
              </a:r>
              <a:endParaRPr lang="en-GB" sz="166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308765" y="5127962"/>
              <a:ext cx="325089" cy="3771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22041"/>
              <a:r>
                <a:rPr lang="en-GB" sz="1662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B</a:t>
              </a:r>
              <a:endParaRPr lang="en-GB" sz="166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620383" y="4758630"/>
              <a:ext cx="323353" cy="3771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22041"/>
              <a:r>
                <a:rPr lang="en-GB" sz="1662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C</a:t>
              </a:r>
              <a:endParaRPr lang="en-GB" sz="166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A7F251DC-BEA1-4964-8D58-A9C5E84F9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2304" y="911666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51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F17CCC-EB0F-45FA-A7F8-F8C79B7A1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39" y="1338766"/>
            <a:ext cx="8683332" cy="48453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277333" y="3655312"/>
            <a:ext cx="2259420" cy="2660073"/>
            <a:chOff x="5765216" y="3616036"/>
            <a:chExt cx="2447705" cy="288174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65216" y="3819587"/>
              <a:ext cx="2447705" cy="2475207"/>
            </a:xfrm>
            <a:prstGeom prst="rect">
              <a:avLst/>
            </a:prstGeom>
          </p:spPr>
        </p:pic>
        <p:cxnSp>
          <p:nvCxnSpPr>
            <p:cNvPr id="6" name="Straight Connector 5"/>
            <p:cNvCxnSpPr/>
            <p:nvPr/>
          </p:nvCxnSpPr>
          <p:spPr>
            <a:xfrm>
              <a:off x="6953407" y="3616036"/>
              <a:ext cx="0" cy="2881746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Oval 6"/>
            <p:cNvSpPr/>
            <p:nvPr/>
          </p:nvSpPr>
          <p:spPr>
            <a:xfrm>
              <a:off x="6321287" y="5311471"/>
              <a:ext cx="45719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313667" y="4869068"/>
              <a:ext cx="45719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721499" y="5075572"/>
              <a:ext cx="45719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22041"/>
              <a:endParaRPr lang="en-GB" sz="1662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216965" y="4555844"/>
              <a:ext cx="333773" cy="3771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22041"/>
              <a:r>
                <a:rPr lang="en-GB" sz="1662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A</a:t>
              </a:r>
              <a:endParaRPr lang="en-GB" sz="166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308765" y="5127962"/>
              <a:ext cx="325089" cy="3771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22041"/>
              <a:r>
                <a:rPr lang="en-GB" sz="1662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B</a:t>
              </a:r>
              <a:endParaRPr lang="en-GB" sz="166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620383" y="4758630"/>
              <a:ext cx="323353" cy="3771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22041"/>
              <a:r>
                <a:rPr lang="en-GB" sz="1662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C</a:t>
              </a:r>
              <a:endParaRPr lang="en-GB" sz="166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6EB95EC6-7CDC-4D25-A81A-9470C34493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1330" y="1333101"/>
            <a:ext cx="1637622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12FC71-836B-4D53-9FE5-A433C4370E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0656" y="2264261"/>
            <a:ext cx="2346694" cy="7934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CA36AC9-3EA6-436A-8A09-3834610235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8387" y="3586500"/>
            <a:ext cx="1637622" cy="79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15A7674-375B-417C-B587-A77E0D3ABE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8527" y="5581436"/>
            <a:ext cx="1198672" cy="7934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7F251DC-BEA1-4964-8D58-A9C5E84F9E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2304" y="911666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18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F290D7-EAEB-4525-A1F1-3DABC0C89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8476" y="1318038"/>
            <a:ext cx="2433638" cy="4896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51D8D5-BE9D-47AD-A4F5-3F21EA1C2D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9325" y="2125150"/>
            <a:ext cx="2019300" cy="309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Use counters to represent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Use counters to represent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Use counters to represent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Use counters to represent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Use counters to represent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Use counters to represent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6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1802116" y="92164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321473" y="92164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840830" y="92164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388225" y="92164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802116" y="14584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321473" y="145843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840830" y="145843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388225" y="14584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Oval 1"/>
          <p:cNvSpPr/>
          <p:nvPr/>
        </p:nvSpPr>
        <p:spPr>
          <a:xfrm rot="5400000">
            <a:off x="2513749" y="-43473"/>
            <a:ext cx="702176" cy="2421552"/>
          </a:xfrm>
          <a:prstGeom prst="ellipse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5400000">
            <a:off x="2461704" y="513332"/>
            <a:ext cx="702176" cy="2421552"/>
          </a:xfrm>
          <a:prstGeom prst="ellipse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721161" y="731493"/>
            <a:ext cx="631960" cy="1453877"/>
          </a:xfrm>
          <a:prstGeom prst="ellipse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244549" y="731492"/>
            <a:ext cx="620288" cy="1453877"/>
          </a:xfrm>
          <a:prstGeom prst="ellipse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784287" y="731496"/>
            <a:ext cx="631960" cy="1453877"/>
          </a:xfrm>
          <a:prstGeom prst="ellipse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307675" y="731495"/>
            <a:ext cx="620288" cy="1453877"/>
          </a:xfrm>
          <a:prstGeom prst="ellipse">
            <a:avLst/>
          </a:pr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844523" y="25820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2359287" y="25820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874051" y="25820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3388815" y="25820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3903579" y="25820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4418343" y="25820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816485" y="3132260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2331249" y="3132260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2846013" y="3132260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3360777" y="3132260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3875541" y="3132260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390305" y="3132260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1816485" y="3660272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2331249" y="3660272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2846013" y="3660272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3360777" y="3660272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3875541" y="3660272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4390305" y="3660272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1230247" y="474592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1749604" y="474592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2268961" y="474591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2816356" y="474591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3374061" y="4745917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483832" y="4762307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4998596" y="4762307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513360" y="4762307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6028124" y="4762307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" grpId="0" animBg="1"/>
      <p:bldP spid="2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438221" y="408965"/>
            <a:ext cx="770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Dexter has 6 bags and each bag has 5 apples in.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12" y="330146"/>
            <a:ext cx="947267" cy="65416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438220" y="892227"/>
            <a:ext cx="770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adds 1 more apple to each bag.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438219" y="1375488"/>
            <a:ext cx="770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apples does Dexter have in total?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50" y="1837153"/>
            <a:ext cx="1366205" cy="14918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648" y="1837153"/>
            <a:ext cx="1366205" cy="14918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746" y="1837153"/>
            <a:ext cx="1366205" cy="14918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44" y="1837153"/>
            <a:ext cx="1366205" cy="14918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942" y="1837153"/>
            <a:ext cx="1366205" cy="14918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038" y="1837153"/>
            <a:ext cx="1366205" cy="14918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786740" y="4193593"/>
                <a:ext cx="11741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6740" y="4193593"/>
                <a:ext cx="1174162" cy="523220"/>
              </a:xfrm>
              <a:prstGeom prst="rect">
                <a:avLst/>
              </a:prstGeom>
              <a:blipFill>
                <a:blip r:embed="rId7"/>
                <a:stretch>
                  <a:fillRect l="-10363" t="-11628" r="-569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935730" y="4193593"/>
                <a:ext cx="9644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1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5730" y="4193593"/>
                <a:ext cx="964441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72" y="3233690"/>
            <a:ext cx="579907" cy="55696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486" y="3233690"/>
            <a:ext cx="579907" cy="55696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922" y="3233690"/>
            <a:ext cx="579907" cy="55696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871" y="3233689"/>
            <a:ext cx="579907" cy="55696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076" y="3233690"/>
            <a:ext cx="579907" cy="55696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311" y="3233690"/>
            <a:ext cx="579907" cy="5569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377927" y="4161725"/>
                <a:ext cx="15798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927" y="4161725"/>
                <a:ext cx="157983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4761871" y="4213295"/>
                <a:ext cx="14560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36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1871" y="4213295"/>
                <a:ext cx="1456021" cy="523220"/>
              </a:xfrm>
              <a:prstGeom prst="rect">
                <a:avLst/>
              </a:prstGeom>
              <a:blipFill>
                <a:blip r:embed="rId1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1110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39" grpId="0"/>
      <p:bldP spid="39" grpId="1"/>
      <p:bldP spid="40" grpId="0"/>
      <p:bldP spid="40" grpId="1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CC2D0CBB-AB14-4FBF-9565-24DE4159DF6E}"/>
              </a:ext>
            </a:extLst>
          </p:cNvPr>
          <p:cNvSpPr/>
          <p:nvPr/>
        </p:nvSpPr>
        <p:spPr>
          <a:xfrm>
            <a:off x="4168720" y="1661306"/>
            <a:ext cx="646103" cy="556985"/>
          </a:xfrm>
          <a:prstGeom prst="triangle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rapezoid 31">
            <a:extLst>
              <a:ext uri="{FF2B5EF4-FFF2-40B4-BE49-F238E27FC236}">
                <a16:creationId xmlns:a16="http://schemas.microsoft.com/office/drawing/2014/main" id="{32D3915E-05C1-4D2E-85A2-1A571EE3288A}"/>
              </a:ext>
            </a:extLst>
          </p:cNvPr>
          <p:cNvSpPr/>
          <p:nvPr/>
        </p:nvSpPr>
        <p:spPr>
          <a:xfrm>
            <a:off x="3841378" y="2225998"/>
            <a:ext cx="1300786" cy="557478"/>
          </a:xfrm>
          <a:prstGeom prst="trapezoid">
            <a:avLst>
              <a:gd name="adj" fmla="val 58176"/>
            </a:avLst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rapezoid 32">
            <a:extLst>
              <a:ext uri="{FF2B5EF4-FFF2-40B4-BE49-F238E27FC236}">
                <a16:creationId xmlns:a16="http://schemas.microsoft.com/office/drawing/2014/main" id="{5D725102-7D62-4E08-A6AC-04948E3DA7C7}"/>
              </a:ext>
            </a:extLst>
          </p:cNvPr>
          <p:cNvSpPr/>
          <p:nvPr/>
        </p:nvSpPr>
        <p:spPr>
          <a:xfrm>
            <a:off x="3511318" y="2788750"/>
            <a:ext cx="1960906" cy="557478"/>
          </a:xfrm>
          <a:prstGeom prst="trapezoid">
            <a:avLst>
              <a:gd name="adj" fmla="val 58176"/>
            </a:avLst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C5C983F-04E9-4557-9A5F-BC9885F9E32E}"/>
                  </a:ext>
                </a:extLst>
              </p:cNvPr>
              <p:cNvSpPr txBox="1"/>
              <p:nvPr/>
            </p:nvSpPr>
            <p:spPr>
              <a:xfrm>
                <a:off x="3841379" y="2243127"/>
                <a:ext cx="12966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C5C983F-04E9-4557-9A5F-BC9885F9E3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1379" y="2243127"/>
                <a:ext cx="129662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24B8249-C084-4E62-AF1B-2FEB3A89D945}"/>
                  </a:ext>
                </a:extLst>
              </p:cNvPr>
              <p:cNvSpPr txBox="1"/>
              <p:nvPr/>
            </p:nvSpPr>
            <p:spPr>
              <a:xfrm>
                <a:off x="3841379" y="2807399"/>
                <a:ext cx="12966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24B8249-C084-4E62-AF1B-2FEB3A89D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1379" y="2807399"/>
                <a:ext cx="12966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>
            <a:extLst>
              <a:ext uri="{FF2B5EF4-FFF2-40B4-BE49-F238E27FC236}">
                <a16:creationId xmlns:a16="http://schemas.microsoft.com/office/drawing/2014/main" id="{EA35D602-C8AD-4283-8F2B-55719F1EAB9C}"/>
              </a:ext>
            </a:extLst>
          </p:cNvPr>
          <p:cNvSpPr/>
          <p:nvPr/>
        </p:nvSpPr>
        <p:spPr>
          <a:xfrm>
            <a:off x="3189788" y="1484228"/>
            <a:ext cx="1057168" cy="6066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brackets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246671C-6AF9-44F2-BEE7-326B9ABF1655}"/>
              </a:ext>
            </a:extLst>
          </p:cNvPr>
          <p:cNvSpPr/>
          <p:nvPr/>
        </p:nvSpPr>
        <p:spPr>
          <a:xfrm>
            <a:off x="4613580" y="1484228"/>
            <a:ext cx="1057168" cy="6066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indices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75E29288-EC1A-4248-8057-53F7E905B1D4}"/>
              </a:ext>
            </a:extLst>
          </p:cNvPr>
          <p:cNvCxnSpPr>
            <a:cxnSpLocks/>
          </p:cNvCxnSpPr>
          <p:nvPr/>
        </p:nvCxnSpPr>
        <p:spPr>
          <a:xfrm flipH="1">
            <a:off x="4533849" y="1917510"/>
            <a:ext cx="293616" cy="1107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534066C5-2A4C-4ACF-8FBA-C04FCD2928E6}"/>
              </a:ext>
            </a:extLst>
          </p:cNvPr>
          <p:cNvCxnSpPr>
            <a:cxnSpLocks/>
          </p:cNvCxnSpPr>
          <p:nvPr/>
        </p:nvCxnSpPr>
        <p:spPr>
          <a:xfrm>
            <a:off x="4156078" y="1916696"/>
            <a:ext cx="295200" cy="1116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7512" y="544491"/>
            <a:ext cx="7525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 mixed order calculations, calculations are not always carried out from left to right.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441586" y="4193593"/>
                <a:ext cx="11683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586" y="4193593"/>
                <a:ext cx="1168332" cy="523220"/>
              </a:xfrm>
              <a:prstGeom prst="rect">
                <a:avLst/>
              </a:prstGeom>
              <a:blipFill>
                <a:blip r:embed="rId7"/>
                <a:stretch>
                  <a:fillRect l="-10995" t="-11628" r="-628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548927" y="4194396"/>
                <a:ext cx="9644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1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8927" y="4194396"/>
                <a:ext cx="964441" cy="523220"/>
              </a:xfrm>
              <a:prstGeom prst="rect">
                <a:avLst/>
              </a:prstGeom>
              <a:blipFill>
                <a:blip r:embed="rId8"/>
                <a:stretch>
                  <a:fillRect t="-10465" r="-379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054677" y="4166013"/>
                <a:ext cx="14560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4677" y="4166013"/>
                <a:ext cx="145602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107313" y="1569299"/>
            <a:ext cx="1163858" cy="443093"/>
          </a:xfrm>
          <a:prstGeom prst="ellips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463365" y="5130823"/>
                <a:ext cx="12006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5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365" y="5130823"/>
                <a:ext cx="1200655" cy="523220"/>
              </a:xfrm>
              <a:prstGeom prst="rect">
                <a:avLst/>
              </a:prstGeom>
              <a:blipFill>
                <a:blip r:embed="rId10"/>
                <a:stretch>
                  <a:fillRect l="-10152" t="-11628" r="-35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571294" y="5130823"/>
                <a:ext cx="9644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1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1294" y="5130823"/>
                <a:ext cx="964441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561569" y="3853477"/>
            <a:ext cx="1456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3" name="Oval 22"/>
          <p:cNvSpPr/>
          <p:nvPr/>
        </p:nvSpPr>
        <p:spPr>
          <a:xfrm>
            <a:off x="4487171" y="2297077"/>
            <a:ext cx="432000" cy="432000"/>
          </a:xfrm>
          <a:prstGeom prst="ellips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510698" y="4221976"/>
                <a:ext cx="14560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36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0698" y="4221976"/>
                <a:ext cx="1456021" cy="523220"/>
              </a:xfrm>
              <a:prstGeom prst="rect">
                <a:avLst/>
              </a:prstGeom>
              <a:blipFill>
                <a:blip r:embed="rId12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val 24"/>
          <p:cNvSpPr/>
          <p:nvPr/>
        </p:nvSpPr>
        <p:spPr>
          <a:xfrm>
            <a:off x="4487171" y="2297077"/>
            <a:ext cx="432000" cy="432000"/>
          </a:xfrm>
          <a:prstGeom prst="ellips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869092" y="4789904"/>
            <a:ext cx="1456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27" name="Oval 26"/>
          <p:cNvSpPr/>
          <p:nvPr/>
        </p:nvSpPr>
        <p:spPr>
          <a:xfrm>
            <a:off x="4055171" y="2858558"/>
            <a:ext cx="432000" cy="432000"/>
          </a:xfrm>
          <a:prstGeom prst="ellips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10698" y="5161607"/>
                <a:ext cx="14560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31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0698" y="5161607"/>
                <a:ext cx="1456021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3314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9" grpId="0" animBg="1"/>
      <p:bldP spid="9" grpId="1" animBg="1"/>
      <p:bldP spid="16" grpId="0"/>
      <p:bldP spid="17" grpId="0"/>
      <p:bldP spid="22" grpId="0"/>
      <p:bldP spid="23" grpId="0" animBg="1"/>
      <p:bldP spid="23" grpId="1" animBg="1"/>
      <p:bldP spid="24" grpId="0"/>
      <p:bldP spid="25" grpId="0" animBg="1"/>
      <p:bldP spid="25" grpId="1" animBg="1"/>
      <p:bldP spid="26" grpId="0"/>
      <p:bldP spid="27" grpId="0" animBg="1"/>
      <p:bldP spid="27" grpId="1" animBg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20798" y="690066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  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0798" y="690066"/>
                <a:ext cx="1267122" cy="523220"/>
              </a:xfrm>
              <a:prstGeom prst="rect">
                <a:avLst/>
              </a:prstGeom>
              <a:blipFill>
                <a:blip r:embed="rId5"/>
                <a:stretch>
                  <a:fillRect l="-100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853026" y="665390"/>
                <a:ext cx="1673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3026" y="665390"/>
                <a:ext cx="167317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301944" y="693310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944" y="693310"/>
                <a:ext cx="1267122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667512" y="4092598"/>
            <a:ext cx="1041916" cy="582347"/>
          </a:xfrm>
          <a:prstGeom prst="ellips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122095" y="178019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679800" y="17801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789571" y="179658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122095" y="244030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679800" y="24403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789571" y="2456693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122095" y="311917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679800" y="31191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789571" y="31355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48683" y="364000"/>
            <a:ext cx="1267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104624" y="711289"/>
                <a:ext cx="14560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4624" y="711289"/>
                <a:ext cx="1456021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23E16FE5-715D-4889-9614-1F8EE086318E}"/>
              </a:ext>
            </a:extLst>
          </p:cNvPr>
          <p:cNvGrpSpPr/>
          <p:nvPr/>
        </p:nvGrpSpPr>
        <p:grpSpPr>
          <a:xfrm>
            <a:off x="667512" y="4079080"/>
            <a:ext cx="2480960" cy="1862000"/>
            <a:chOff x="4519952" y="3702192"/>
            <a:chExt cx="2480960" cy="1862000"/>
          </a:xfrm>
        </p:grpSpPr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12D4A0D9-CCA4-4C08-A77C-D4BE75493B79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rapezoid 26">
              <a:extLst>
                <a:ext uri="{FF2B5EF4-FFF2-40B4-BE49-F238E27FC236}">
                  <a16:creationId xmlns:a16="http://schemas.microsoft.com/office/drawing/2014/main" id="{8CBD6525-7ECE-466C-9F20-6BF3E1C6514F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rapezoid 27">
              <a:extLst>
                <a:ext uri="{FF2B5EF4-FFF2-40B4-BE49-F238E27FC236}">
                  <a16:creationId xmlns:a16="http://schemas.microsoft.com/office/drawing/2014/main" id="{F9A1B572-3EA2-4F7A-9429-975ECBA721FB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AD576872-18B6-4CA2-A38F-04503CD575B6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AD576872-18B6-4CA2-A38F-04503CD575B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F2F14AE9-FDE3-4868-AB13-8A63B12A4505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F2F14AE9-FDE3-4868-AB13-8A63B12A450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9A1E698-5307-4179-8A49-6D4E25EB4445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ED017A2-5EBE-4F73-B300-A6D128F8D9DE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C18D6E89-21F2-467C-B28A-D92D677E6B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46961D5E-4953-494D-AFBE-0192DA231C0E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3462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2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20798" y="690066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0798" y="690066"/>
                <a:ext cx="1267122" cy="523220"/>
              </a:xfrm>
              <a:prstGeom prst="rect">
                <a:avLst/>
              </a:prstGeom>
              <a:blipFill>
                <a:blip r:embed="rId6"/>
                <a:stretch>
                  <a:fillRect l="-100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960433" y="708045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0433" y="708045"/>
                <a:ext cx="1267122" cy="523220"/>
              </a:xfrm>
              <a:prstGeom prst="rect">
                <a:avLst/>
              </a:prstGeom>
              <a:blipFill>
                <a:blip r:embed="rId7"/>
                <a:stretch>
                  <a:fillRect l="-100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al 9"/>
          <p:cNvSpPr/>
          <p:nvPr/>
        </p:nvSpPr>
        <p:spPr>
          <a:xfrm>
            <a:off x="2860909" y="1553127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481011" y="1553127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873488" y="1553127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101113" y="1553127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21214" y="1553127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5341315" y="1553127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240270" y="1549097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56010" y="352037"/>
            <a:ext cx="1267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24" name="Oval 23"/>
          <p:cNvSpPr/>
          <p:nvPr/>
        </p:nvSpPr>
        <p:spPr>
          <a:xfrm>
            <a:off x="2884526" y="217510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504628" y="217510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124730" y="217510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744831" y="217510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364932" y="217510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944361" y="679964"/>
                <a:ext cx="14560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4361" y="679964"/>
                <a:ext cx="1456021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0" name="Group 29">
            <a:extLst>
              <a:ext uri="{FF2B5EF4-FFF2-40B4-BE49-F238E27FC236}">
                <a16:creationId xmlns:a16="http://schemas.microsoft.com/office/drawing/2014/main" id="{4D7238B4-EF96-4A9C-AEE3-0740CB4C674F}"/>
              </a:ext>
            </a:extLst>
          </p:cNvPr>
          <p:cNvGrpSpPr/>
          <p:nvPr/>
        </p:nvGrpSpPr>
        <p:grpSpPr>
          <a:xfrm>
            <a:off x="667512" y="4079080"/>
            <a:ext cx="2480960" cy="1862000"/>
            <a:chOff x="4519952" y="3702192"/>
            <a:chExt cx="2480960" cy="1862000"/>
          </a:xfrm>
        </p:grpSpPr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AFEE8573-3E2C-46DA-BB4C-FCFECD022955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rapezoid 31">
              <a:extLst>
                <a:ext uri="{FF2B5EF4-FFF2-40B4-BE49-F238E27FC236}">
                  <a16:creationId xmlns:a16="http://schemas.microsoft.com/office/drawing/2014/main" id="{41B96DF2-CD35-4103-B64C-2DAC6F044D61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rapezoid 32">
              <a:extLst>
                <a:ext uri="{FF2B5EF4-FFF2-40B4-BE49-F238E27FC236}">
                  <a16:creationId xmlns:a16="http://schemas.microsoft.com/office/drawing/2014/main" id="{1C31C571-E282-448F-9C87-9F8403479042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4D6AFC57-183D-43EC-9DF9-785E2A2F70FC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id="{4D6AFC57-183D-43EC-9DF9-785E2A2F70F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CC9A95A5-E3BE-44F0-8F4A-8051E0E5DECF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CC9A95A5-E3BE-44F0-8F4A-8051E0E5DEC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CC74A4F-CC67-44FB-8FFE-0449991DFCC1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DF1842F-E7CF-44D5-B5E2-8166509F0C75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C0C0C170-8C0E-43E6-8987-ED3F4C453C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C535F954-1B71-4359-A7B0-01BD14F68ACF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Oval 8"/>
          <p:cNvSpPr/>
          <p:nvPr/>
        </p:nvSpPr>
        <p:spPr>
          <a:xfrm>
            <a:off x="1960271" y="4863621"/>
            <a:ext cx="455069" cy="477568"/>
          </a:xfrm>
          <a:prstGeom prst="ellipse">
            <a:avLst/>
          </a:prstGeom>
          <a:noFill/>
          <a:ln w="444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946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22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26FC570-ACCD-4148-9764-2AF5167E140E}"/>
              </a:ext>
            </a:extLst>
          </p:cNvPr>
          <p:cNvSpPr txBox="1"/>
          <p:nvPr/>
        </p:nvSpPr>
        <p:spPr>
          <a:xfrm>
            <a:off x="2973985" y="2152445"/>
            <a:ext cx="29125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the same?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What’s different?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10B54-418A-4D24-8696-83AB7D35D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434" y="5273190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9776D8-A6B0-42AE-839A-15386AEF71A6}"/>
              </a:ext>
            </a:extLst>
          </p:cNvPr>
          <p:cNvSpPr txBox="1"/>
          <p:nvPr/>
        </p:nvSpPr>
        <p:spPr>
          <a:xfrm>
            <a:off x="5684278" y="5436864"/>
            <a:ext cx="2095136" cy="41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76467" y="753115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6467" y="753115"/>
                <a:ext cx="1267122" cy="523220"/>
              </a:xfrm>
              <a:prstGeom prst="rect">
                <a:avLst/>
              </a:prstGeom>
              <a:blipFill>
                <a:blip r:embed="rId9"/>
                <a:stretch>
                  <a:fillRect l="-1009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731199" y="753115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1199" y="753115"/>
                <a:ext cx="1267122" cy="523220"/>
              </a:xfrm>
              <a:prstGeom prst="rect">
                <a:avLst/>
              </a:prstGeom>
              <a:blipFill>
                <a:blip r:embed="rId10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888974" y="753115"/>
                <a:ext cx="7953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8974" y="753115"/>
                <a:ext cx="795304" cy="523220"/>
              </a:xfrm>
              <a:prstGeom prst="rect">
                <a:avLst/>
              </a:prstGeom>
              <a:blipFill>
                <a:blip r:embed="rId11"/>
                <a:stretch>
                  <a:fillRect l="-1615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522509" y="749290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509" y="749290"/>
                <a:ext cx="1267122" cy="523220"/>
              </a:xfrm>
              <a:prstGeom prst="rect">
                <a:avLst/>
              </a:prstGeom>
              <a:blipFill>
                <a:blip r:embed="rId12"/>
                <a:stretch>
                  <a:fillRect l="-100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738691" y="731683"/>
                <a:ext cx="14843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8691" y="731683"/>
                <a:ext cx="1484369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3DC6C16C-E773-40A4-B6C7-15574B3BE53C}"/>
              </a:ext>
            </a:extLst>
          </p:cNvPr>
          <p:cNvGrpSpPr/>
          <p:nvPr/>
        </p:nvGrpSpPr>
        <p:grpSpPr>
          <a:xfrm>
            <a:off x="667512" y="4079080"/>
            <a:ext cx="2480960" cy="1862000"/>
            <a:chOff x="4519952" y="3702192"/>
            <a:chExt cx="2480960" cy="1862000"/>
          </a:xfrm>
        </p:grpSpPr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F9F176F6-AA4C-4236-8243-0DF0A205C395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rapezoid 21">
              <a:extLst>
                <a:ext uri="{FF2B5EF4-FFF2-40B4-BE49-F238E27FC236}">
                  <a16:creationId xmlns:a16="http://schemas.microsoft.com/office/drawing/2014/main" id="{07FC32DE-C4C0-4162-951B-02160D7DFAF7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Trapezoid 22">
              <a:extLst>
                <a:ext uri="{FF2B5EF4-FFF2-40B4-BE49-F238E27FC236}">
                  <a16:creationId xmlns:a16="http://schemas.microsoft.com/office/drawing/2014/main" id="{9B1251D9-089F-4CB4-AC88-9F5B03FF2462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6483967A-E745-46DF-B0B3-9B2A1E75331B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6483967A-E745-46DF-B0B3-9B2A1E75331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97644B10-0B21-422C-B713-349830AFFA13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97644B10-0B21-422C-B713-349830AFFA1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EFDB1C5-37E7-4393-B7D8-DF1F1999BC50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472288A-30BC-4540-8625-5E73E79F7B44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B2B02793-2290-44D2-9369-44B3CD3D49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091C3D31-EA81-4CF0-9D45-60A58F74E4B9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480531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76467" y="753115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6467" y="753115"/>
                <a:ext cx="1267122" cy="523220"/>
              </a:xfrm>
              <a:prstGeom prst="rect">
                <a:avLst/>
              </a:prstGeom>
              <a:blipFill>
                <a:blip r:embed="rId5"/>
                <a:stretch>
                  <a:fillRect l="-1009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494890" y="753115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890" y="753115"/>
                <a:ext cx="1267122" cy="523220"/>
              </a:xfrm>
              <a:prstGeom prst="rect">
                <a:avLst/>
              </a:prstGeom>
              <a:blipFill>
                <a:blip r:embed="rId6"/>
                <a:stretch>
                  <a:fillRect l="-961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2074145" y="143018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691472" y="143018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308798" y="143018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082017" y="208255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707216" y="208255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332415" y="208255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93314" y="468019"/>
            <a:ext cx="1267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3" name="Oval 22"/>
          <p:cNvSpPr/>
          <p:nvPr/>
        </p:nvSpPr>
        <p:spPr>
          <a:xfrm>
            <a:off x="1456818" y="143018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456818" y="208255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3332415" y="2028145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3309395" y="1361695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695407" y="2028145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2679663" y="1336903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076345" y="2016949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2054234" y="1358285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5222960" y="137332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840287" y="137332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457613" y="137332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230832" y="202569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5856031" y="202569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6481230" y="202569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605633" y="1373321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605633" y="202569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6493502" y="1963796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6433997" y="1321830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190491" y="462974"/>
            <a:ext cx="1267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45" name="Oval 44"/>
          <p:cNvSpPr/>
          <p:nvPr/>
        </p:nvSpPr>
        <p:spPr>
          <a:xfrm>
            <a:off x="5253287" y="291114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870614" y="291114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6487940" y="291114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5261159" y="356352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886358" y="356352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11557" y="356352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635960" y="291114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4635960" y="356352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flipH="1">
            <a:off x="6523829" y="3501621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6460291" y="2866945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5304030" y="450002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921357" y="450002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6538683" y="450002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311902" y="515240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937101" y="515240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562300" y="515240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4686703" y="450002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86703" y="515240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flipH="1">
            <a:off x="6574572" y="5090503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6518032" y="4455827"/>
            <a:ext cx="514935" cy="619477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082BCAC-4C07-4E24-8825-A5DEB67E1EE9}"/>
              </a:ext>
            </a:extLst>
          </p:cNvPr>
          <p:cNvGrpSpPr/>
          <p:nvPr/>
        </p:nvGrpSpPr>
        <p:grpSpPr>
          <a:xfrm>
            <a:off x="667512" y="4079080"/>
            <a:ext cx="2480960" cy="1862000"/>
            <a:chOff x="4519952" y="3702192"/>
            <a:chExt cx="2480960" cy="1862000"/>
          </a:xfrm>
        </p:grpSpPr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216A5FE1-E9B5-4591-9803-4C50AFE912D8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rapezoid 66">
              <a:extLst>
                <a:ext uri="{FF2B5EF4-FFF2-40B4-BE49-F238E27FC236}">
                  <a16:creationId xmlns:a16="http://schemas.microsoft.com/office/drawing/2014/main" id="{97D1F31D-5B11-44EF-94EF-AF05044BC297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rapezoid 67">
              <a:extLst>
                <a:ext uri="{FF2B5EF4-FFF2-40B4-BE49-F238E27FC236}">
                  <a16:creationId xmlns:a16="http://schemas.microsoft.com/office/drawing/2014/main" id="{8110E2D2-4147-428B-9035-3C6FC0822483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253C26EB-F287-4A9A-B168-D7C0C0564BC7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253C26EB-F287-4A9A-B168-D7C0C0564B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1FF09DA9-14D3-4D69-B86C-6DB612F739B0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1FF09DA9-14D3-4D69-B86C-6DB612F739B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B300EDCE-2C36-4D2A-B3F2-B8195FEB6612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0B3AA708-CC79-48BA-803B-5C6CA90E9E0B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ACBC3CFD-4508-48A0-96B3-07E2FDE9FB9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6347EC98-FB10-4FC8-8472-374E6D34FE78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Oval 14"/>
          <p:cNvSpPr/>
          <p:nvPr/>
        </p:nvSpPr>
        <p:spPr>
          <a:xfrm>
            <a:off x="1942655" y="4882205"/>
            <a:ext cx="501909" cy="458172"/>
          </a:xfrm>
          <a:prstGeom prst="ellipse">
            <a:avLst/>
          </a:prstGeom>
          <a:noFill/>
          <a:ln w="444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19368" y="4170742"/>
            <a:ext cx="1297843" cy="433567"/>
          </a:xfrm>
          <a:prstGeom prst="ellipse">
            <a:avLst/>
          </a:prstGeom>
          <a:noFill/>
          <a:ln w="444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69BBCA67-1512-4180-BF51-0BA9C81D6C9B}"/>
                  </a:ext>
                </a:extLst>
              </p:cNvPr>
              <p:cNvSpPr txBox="1"/>
              <p:nvPr/>
            </p:nvSpPr>
            <p:spPr>
              <a:xfrm>
                <a:off x="4888974" y="753115"/>
                <a:ext cx="7953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69BBCA67-1512-4180-BF51-0BA9C81D6C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8974" y="753115"/>
                <a:ext cx="795304" cy="523220"/>
              </a:xfrm>
              <a:prstGeom prst="rect">
                <a:avLst/>
              </a:prstGeom>
              <a:blipFill>
                <a:blip r:embed="rId10"/>
                <a:stretch>
                  <a:fillRect l="-1615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B94BCD2-DFA1-4F3B-8626-1B36B58695A7}"/>
                  </a:ext>
                </a:extLst>
              </p:cNvPr>
              <p:cNvSpPr txBox="1"/>
              <p:nvPr/>
            </p:nvSpPr>
            <p:spPr>
              <a:xfrm>
                <a:off x="5522509" y="749290"/>
                <a:ext cx="12671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B94BCD2-DFA1-4F3B-8626-1B36B58695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509" y="749290"/>
                <a:ext cx="1267122" cy="523220"/>
              </a:xfrm>
              <a:prstGeom prst="rect">
                <a:avLst/>
              </a:prstGeom>
              <a:blipFill>
                <a:blip r:embed="rId11"/>
                <a:stretch>
                  <a:fillRect l="-100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18B9DE49-1077-4B6F-B991-E7D7F7600DAA}"/>
                  </a:ext>
                </a:extLst>
              </p:cNvPr>
              <p:cNvSpPr txBox="1"/>
              <p:nvPr/>
            </p:nvSpPr>
            <p:spPr>
              <a:xfrm>
                <a:off x="4738691" y="731683"/>
                <a:ext cx="14843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18B9DE49-1077-4B6F-B991-E7D7F7600D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8691" y="731683"/>
                <a:ext cx="148436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8953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 animBg="1"/>
      <p:bldP spid="24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5" grpId="0" animBg="1"/>
      <p:bldP spid="15" grpId="1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376" y="1002185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2390504" y="669937"/>
                <a:ext cx="3021250" cy="1184441"/>
              </a:xfrm>
              <a:prstGeom prst="wedgeRoundRectCallout">
                <a:avLst>
                  <a:gd name="adj1" fmla="val 59092"/>
                  <a:gd name="adj2" fmla="val 20590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0504" y="669937"/>
                <a:ext cx="3021250" cy="1184441"/>
              </a:xfrm>
              <a:prstGeom prst="wedgeRoundRectCallout">
                <a:avLst>
                  <a:gd name="adj1" fmla="val 59092"/>
                  <a:gd name="adj2" fmla="val 20590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9" name="Oval 28"/>
          <p:cNvSpPr/>
          <p:nvPr/>
        </p:nvSpPr>
        <p:spPr>
          <a:xfrm>
            <a:off x="4616188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233515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850841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998861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468167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7085493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616188" y="27115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233515" y="27115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850841" y="27115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3998861" y="27115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468167" y="27115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085493" y="271159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290851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9616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473321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1882086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3064555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1318042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726807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2500512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1909277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3091746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FEC884C-1E3B-4218-B8AF-C1A6C38DAEFE}"/>
              </a:ext>
            </a:extLst>
          </p:cNvPr>
          <p:cNvGrpSpPr/>
          <p:nvPr/>
        </p:nvGrpSpPr>
        <p:grpSpPr>
          <a:xfrm>
            <a:off x="667512" y="4079080"/>
            <a:ext cx="2480960" cy="1862000"/>
            <a:chOff x="4519952" y="3702192"/>
            <a:chExt cx="2480960" cy="1862000"/>
          </a:xfrm>
        </p:grpSpPr>
        <p:sp>
          <p:nvSpPr>
            <p:cNvPr id="52" name="Isosceles Triangle 51">
              <a:extLst>
                <a:ext uri="{FF2B5EF4-FFF2-40B4-BE49-F238E27FC236}">
                  <a16:creationId xmlns:a16="http://schemas.microsoft.com/office/drawing/2014/main" id="{9C212C10-D556-4F2E-8443-047955E7AB54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rapezoid 52">
              <a:extLst>
                <a:ext uri="{FF2B5EF4-FFF2-40B4-BE49-F238E27FC236}">
                  <a16:creationId xmlns:a16="http://schemas.microsoft.com/office/drawing/2014/main" id="{C24BB968-A547-43BB-81B5-FDD0A2DE8729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rapezoid 54">
              <a:extLst>
                <a:ext uri="{FF2B5EF4-FFF2-40B4-BE49-F238E27FC236}">
                  <a16:creationId xmlns:a16="http://schemas.microsoft.com/office/drawing/2014/main" id="{416566D5-118F-4CD1-928F-2CFB18544FFA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145BA190-030D-4CD5-9A8B-C6F5F2C66846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TextBox 66">
                  <a:extLst>
                    <a:ext uri="{FF2B5EF4-FFF2-40B4-BE49-F238E27FC236}">
                      <a16:creationId xmlns:a16="http://schemas.microsoft.com/office/drawing/2014/main" id="{145BA190-030D-4CD5-9A8B-C6F5F2C6684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19014C52-EF7D-42DC-93F7-3B6C12F9E74F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19014C52-EF7D-42DC-93F7-3B6C12F9E74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46651A8E-DD5B-4E7D-8568-4659DA55F76B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8EEAA1E-28BD-4B84-8B63-6C596287CDC9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501E9B87-FD6A-4AAC-B88F-B7A0532EF8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66D1066A-0FF4-4350-B672-D3BCEB8AF9C2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/>
          <p:cNvSpPr/>
          <p:nvPr/>
        </p:nvSpPr>
        <p:spPr>
          <a:xfrm>
            <a:off x="1917658" y="4831792"/>
            <a:ext cx="514181" cy="523220"/>
          </a:xfrm>
          <a:prstGeom prst="ellipse">
            <a:avLst/>
          </a:prstGeom>
          <a:noFill/>
          <a:ln w="444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025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1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28" grpId="0" animBg="1"/>
      <p:bldP spid="2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376" y="1002185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2390504" y="669937"/>
                <a:ext cx="3021250" cy="1184441"/>
              </a:xfrm>
              <a:prstGeom prst="wedgeRoundRectCallout">
                <a:avLst>
                  <a:gd name="adj1" fmla="val 58569"/>
                  <a:gd name="adj2" fmla="val 19924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0504" y="669937"/>
                <a:ext cx="3021250" cy="1184441"/>
              </a:xfrm>
              <a:prstGeom prst="wedgeRoundRectCallout">
                <a:avLst>
                  <a:gd name="adj1" fmla="val 58569"/>
                  <a:gd name="adj2" fmla="val 19924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al 28"/>
          <p:cNvSpPr/>
          <p:nvPr/>
        </p:nvSpPr>
        <p:spPr>
          <a:xfrm>
            <a:off x="4616188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233515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850841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998861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468167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7085493" y="203046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290851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9616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2473321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1882086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3064555" y="2046536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1318042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726807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2500512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1909277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3091746" y="2705968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473321" y="977944"/>
                <a:ext cx="14843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321" y="977944"/>
                <a:ext cx="1484369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Oval 38"/>
          <p:cNvSpPr/>
          <p:nvPr/>
        </p:nvSpPr>
        <p:spPr>
          <a:xfrm>
            <a:off x="4701904" y="357616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5319231" y="357616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936557" y="357616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084577" y="357616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6553883" y="357616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7171209" y="357616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1376567" y="3592233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785332" y="3592233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2559037" y="3592233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967802" y="3592233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150271" y="3592233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403758" y="425166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812523" y="425166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2586228" y="425166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994993" y="425166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3177462" y="4251665"/>
            <a:ext cx="476950" cy="491319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708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38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2" grpId="0" animBg="1"/>
      <p:bldP spid="53" grpId="0" animBg="1"/>
      <p:bldP spid="55" grpId="0" animBg="1"/>
      <p:bldP spid="6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24266" y="408965"/>
            <a:ext cx="7705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Annie has 35 stickers. </a:t>
            </a:r>
          </a:p>
          <a:p>
            <a:r>
              <a:rPr lang="en-GB" sz="2400" dirty="0"/>
              <a:t>She gives 3 of her friends 7 stickers each.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094" y="729779"/>
            <a:ext cx="1064296" cy="7349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4266" y="1239962"/>
            <a:ext cx="7236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a calculation to work out how many stickers Annie is left with.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Oval 9"/>
          <p:cNvSpPr/>
          <p:nvPr/>
        </p:nvSpPr>
        <p:spPr>
          <a:xfrm>
            <a:off x="3351590" y="2399005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351590" y="2868507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351590" y="3338009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351590" y="3807511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351590" y="4277013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351590" y="4746515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351590" y="5216018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013442" y="2399005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013442" y="2868507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013442" y="3338009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013442" y="3807511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4013442" y="4277013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013442" y="4746515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13442" y="5216018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738242" y="2408018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738242" y="2877520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738242" y="3347022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738242" y="3816524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38242" y="4286026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738242" y="4755528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4738242" y="5225031"/>
            <a:ext cx="396000" cy="397472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953096" y="1901324"/>
                <a:ext cx="19363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7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96" y="1901324"/>
                <a:ext cx="1936351" cy="461665"/>
              </a:xfrm>
              <a:prstGeom prst="rect">
                <a:avLst/>
              </a:prstGeom>
              <a:blipFill>
                <a:blip r:embed="rId7"/>
                <a:stretch>
                  <a:fillRect l="-471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228296" y="1908149"/>
                <a:ext cx="104325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8296" y="1908149"/>
                <a:ext cx="1043258" cy="461665"/>
              </a:xfrm>
              <a:prstGeom prst="rect">
                <a:avLst/>
              </a:prstGeom>
              <a:blipFill>
                <a:blip r:embed="rId8"/>
                <a:stretch>
                  <a:fillRect l="-935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779623" y="1904767"/>
                <a:ext cx="19363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14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9623" y="1904767"/>
                <a:ext cx="1936351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1" name="Group 40">
            <a:extLst>
              <a:ext uri="{FF2B5EF4-FFF2-40B4-BE49-F238E27FC236}">
                <a16:creationId xmlns:a16="http://schemas.microsoft.com/office/drawing/2014/main" id="{F6682C05-5EA4-4840-AE69-E1B90FA73BCE}"/>
              </a:ext>
            </a:extLst>
          </p:cNvPr>
          <p:cNvGrpSpPr/>
          <p:nvPr/>
        </p:nvGrpSpPr>
        <p:grpSpPr>
          <a:xfrm>
            <a:off x="667512" y="4079080"/>
            <a:ext cx="2480960" cy="1862000"/>
            <a:chOff x="4519952" y="3702192"/>
            <a:chExt cx="2480960" cy="1862000"/>
          </a:xfrm>
        </p:grpSpPr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51801D57-7767-428C-B044-65EED5E4AFF5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rapezoid 42">
              <a:extLst>
                <a:ext uri="{FF2B5EF4-FFF2-40B4-BE49-F238E27FC236}">
                  <a16:creationId xmlns:a16="http://schemas.microsoft.com/office/drawing/2014/main" id="{9191C3F6-CCA0-4361-85E5-A73E834B63DA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rapezoid 43">
              <a:extLst>
                <a:ext uri="{FF2B5EF4-FFF2-40B4-BE49-F238E27FC236}">
                  <a16:creationId xmlns:a16="http://schemas.microsoft.com/office/drawing/2014/main" id="{9557582D-E5CD-4321-9021-9D4FEBB12BED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1BD70602-A834-41FA-9B39-CCA7C6F5B934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1BD70602-A834-41FA-9B39-CCA7C6F5B93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23220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24F093C0-9526-4DBA-A89E-2D65D56BA822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/>
                    <a:t> 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24F093C0-9526-4DBA-A89E-2D65D56BA82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23220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40E945AA-4F68-4635-960A-4130F73D5039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13F7E06-7182-4305-B20F-7E2790F72053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ACD01F8F-FA20-473B-90F3-33DE611363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14307A37-8731-4E05-B1AF-4DD41B05A402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Oval 39"/>
          <p:cNvSpPr/>
          <p:nvPr/>
        </p:nvSpPr>
        <p:spPr>
          <a:xfrm>
            <a:off x="1943656" y="4861628"/>
            <a:ext cx="496849" cy="470095"/>
          </a:xfrm>
          <a:prstGeom prst="ellipse">
            <a:avLst/>
          </a:prstGeom>
          <a:noFill/>
          <a:ln w="444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95F93C1-DC00-4EA3-A398-9C8170307B03}"/>
              </a:ext>
            </a:extLst>
          </p:cNvPr>
          <p:cNvSpPr/>
          <p:nvPr/>
        </p:nvSpPr>
        <p:spPr>
          <a:xfrm>
            <a:off x="1941267" y="5428144"/>
            <a:ext cx="496849" cy="470095"/>
          </a:xfrm>
          <a:prstGeom prst="ellipse">
            <a:avLst/>
          </a:prstGeom>
          <a:noFill/>
          <a:ln w="444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571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  <p:bldP spid="35" grpId="0"/>
      <p:bldP spid="4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2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F453A2-ABDC-4906-845F-C69D331C5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62" y="1181648"/>
            <a:ext cx="2641856" cy="53721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E2B7D5-D3E7-4AA5-8666-6852DA4446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3667" y="997520"/>
            <a:ext cx="3122909" cy="56632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90F43E-BBF8-4CBE-86A6-40D08A46AC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7425" y="895994"/>
            <a:ext cx="2995613" cy="56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567" y="670754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166310-A64E-4FD8-B3A5-FE135755A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4" y="1945902"/>
            <a:ext cx="8876545" cy="2286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698472-0F45-47EE-815B-1CAC696056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1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9ED2AB-7414-4CFF-BE7F-5020737031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6201"/>
            <a:ext cx="9144000" cy="678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567" y="670754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166310-A64E-4FD8-B3A5-FE135755A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4" y="1945902"/>
            <a:ext cx="8876545" cy="2286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B3686D-9B30-4C44-9EEC-EBFAD4953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FB48D5-4032-4618-B9A9-20DB113B26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56"/>
            <a:ext cx="9144000" cy="693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3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.8|4.2|1.2|1.9|0.7|0.6|0.6|0.7|1.6|0.6|1.1|1.2|7.5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0.9|0.8|0.6|0.6|0.6|0.7|5.4|4.7|2.3|0.9|2.1|7.5|1|9.5|1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1|5.3|3|0.6|4.2|3.4|5.7|4.1|1.7|0.9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4.5|1.3|1.7|7.4|1.1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4.5|1.1|0.9|1.7|3.2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.3|3|0.6|2.8|4.2|2.4|0.7|0.6|0.6|0.6|0.5|3.3|3.4|3.2|1.3|0.7|1.2|3.4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4.8|1.8|7|3.2|0.4|0.9|5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1|2.9|8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9.6|12.4|1.4|0.6|3.7|4.9|10.8|10.8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AC7500-E28F-4BF7-8F45-30670D4A64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documentManagement/typ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9233</TotalTime>
  <Words>324</Words>
  <Application>Microsoft Office PowerPoint</Application>
  <PresentationFormat>On-screen Show (4:3)</PresentationFormat>
  <Paragraphs>119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5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276</cp:revision>
  <dcterms:created xsi:type="dcterms:W3CDTF">2019-07-05T11:02:13Z</dcterms:created>
  <dcterms:modified xsi:type="dcterms:W3CDTF">2021-10-14T19:03:16Z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