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027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87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13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552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61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000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9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9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90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13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95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7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063" y="1671229"/>
            <a:ext cx="6858000" cy="47434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9977" y="313509"/>
            <a:ext cx="90656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Who has put up a lost poster and why?  Where might she have put it?  How is Kay feeling and why?</a:t>
            </a:r>
            <a:endParaRPr lang="en-GB" sz="280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9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65"/>
    </mc:Choice>
    <mc:Fallback>
      <p:transition spd="slow" advTm="18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698" y="1471884"/>
            <a:ext cx="6572250" cy="4619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27909" y="365760"/>
            <a:ext cx="97318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Where does Ray find Catkin?  Who is in the bed with her?  How does Ray feel?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3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23"/>
    </mc:Choice>
    <mc:Fallback>
      <p:transition spd="slow" advTm="14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0673" y="1357721"/>
            <a:ext cx="6772275" cy="47434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80606" y="378823"/>
            <a:ext cx="9300754" cy="52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does Kay feel now?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06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9"/>
    </mc:Choice>
    <mc:Fallback>
      <p:transition spd="slow" advTm="6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6050" y="1119187"/>
            <a:ext cx="6819900" cy="4619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06731" y="222069"/>
            <a:ext cx="877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does Ray ask Kay?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18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84"/>
    </mc:Choice>
    <mc:Fallback>
      <p:transition spd="slow" advTm="6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2098" y="1623740"/>
            <a:ext cx="6829425" cy="47339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01783" y="313509"/>
            <a:ext cx="9509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does Kay want to know about Catkin and the kittens?  Where does she post the postcard from?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07"/>
    </mc:Choice>
    <mc:Fallback>
      <p:transition spd="slow" advTm="10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2588" y="1547949"/>
            <a:ext cx="6791325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75657" y="313509"/>
            <a:ext cx="9927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 Ray think that the grey kitten should stay with him?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14"/>
    </mc:Choice>
    <mc:Fallback>
      <p:transition spd="slow" advTm="7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6003" y="1439635"/>
            <a:ext cx="6715125" cy="4762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6023" y="326571"/>
            <a:ext cx="1021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does Kay say she will do to help Ray?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5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54"/>
    </mc:Choice>
    <mc:Fallback>
      <p:transition spd="slow" advTm="7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99</Words>
  <Application>Microsoft Office PowerPoint</Application>
  <PresentationFormat>Widescreen</PresentationFormat>
  <Paragraphs>7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2021-02-02T11:47:24Z</dcterms:created>
  <dcterms:modified xsi:type="dcterms:W3CDTF">2021-02-02T13:32:11Z</dcterms:modified>
</cp:coreProperties>
</file>