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764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635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290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314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745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181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551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93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25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911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24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1686C-1690-46B0-B758-2C034C65943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0C92C-43FD-4BD9-BC6B-958E901195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35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7vnvc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PSHCE – anti bullying week.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Watch this anti bullying video: </a:t>
            </a:r>
            <a:r>
              <a:rPr lang="en-GB" dirty="0" smtClean="0">
                <a:hlinkClick r:id="rId2"/>
              </a:rPr>
              <a:t>https://www.bbc.co.uk/bitesize/clips/z7vnvcw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Make a poster to help people that are </a:t>
            </a:r>
            <a:r>
              <a:rPr lang="en-GB" smtClean="0"/>
              <a:t>being bullied.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2893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PSHCE – anti bullying week.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PSHCE – anti bullying week.</dc:title>
  <dc:creator>Rachael Norman</dc:creator>
  <cp:lastModifiedBy>Rachael Norman</cp:lastModifiedBy>
  <cp:revision>1</cp:revision>
  <dcterms:created xsi:type="dcterms:W3CDTF">2020-11-13T11:52:28Z</dcterms:created>
  <dcterms:modified xsi:type="dcterms:W3CDTF">2020-11-13T11:53:50Z</dcterms:modified>
</cp:coreProperties>
</file>