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2" r:id="rId3"/>
    <p:sldId id="281" r:id="rId4"/>
    <p:sldId id="284" r:id="rId5"/>
    <p:sldId id="288" r:id="rId6"/>
    <p:sldId id="268" r:id="rId7"/>
    <p:sldId id="282" r:id="rId8"/>
    <p:sldId id="274" r:id="rId9"/>
    <p:sldId id="275" r:id="rId10"/>
    <p:sldId id="285" r:id="rId11"/>
    <p:sldId id="258" r:id="rId12"/>
    <p:sldId id="259" r:id="rId13"/>
    <p:sldId id="270" r:id="rId14"/>
    <p:sldId id="260" r:id="rId15"/>
    <p:sldId id="286" r:id="rId16"/>
    <p:sldId id="28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91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042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981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863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252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034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642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127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830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011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3218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442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198419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6361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196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05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47435-F30F-4ACB-A100-1346D502ADD3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8A0694B-7970-4529-BC2B-626BA21056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7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Apd0goKJD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614923"/>
            <a:ext cx="7766936" cy="1646302"/>
          </a:xfrm>
        </p:spPr>
        <p:txBody>
          <a:bodyPr/>
          <a:lstStyle/>
          <a:p>
            <a:r>
              <a:rPr lang="en-GB" sz="4400" dirty="0">
                <a:latin typeface="Comic Sans MS" panose="030F0702030302020204" pitchFamily="66" charset="0"/>
              </a:rPr>
              <a:t>Monday 14</a:t>
            </a:r>
            <a:r>
              <a:rPr lang="en-GB" sz="4400" baseline="30000" dirty="0">
                <a:latin typeface="Comic Sans MS" panose="030F0702030302020204" pitchFamily="66" charset="0"/>
              </a:rPr>
              <a:t>th</a:t>
            </a:r>
            <a:r>
              <a:rPr lang="en-GB" sz="4400" dirty="0">
                <a:latin typeface="Comic Sans MS" panose="030F0702030302020204" pitchFamily="66" charset="0"/>
              </a:rPr>
              <a:t> December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4766" y="4050833"/>
            <a:ext cx="8699237" cy="1096899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LO: to write with purpose.</a:t>
            </a:r>
          </a:p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C: Instructions</a:t>
            </a:r>
          </a:p>
        </p:txBody>
      </p:sp>
    </p:spTree>
    <p:extLst>
      <p:ext uri="{BB962C8B-B14F-4D97-AF65-F5344CB8AC3E}">
        <p14:creationId xmlns:p14="http://schemas.microsoft.com/office/powerpoint/2010/main" val="1895223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i="1" dirty="0">
                <a:latin typeface="Comic Sans MS" panose="030F0702030302020204" pitchFamily="66" charset="0"/>
              </a:rPr>
              <a:t>Instructions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 you know about instructions?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Do you know how to write instructions?</a:t>
            </a:r>
          </a:p>
        </p:txBody>
      </p:sp>
    </p:spTree>
    <p:extLst>
      <p:ext uri="{BB962C8B-B14F-4D97-AF65-F5344CB8AC3E}">
        <p14:creationId xmlns:p14="http://schemas.microsoft.com/office/powerpoint/2010/main" val="2491784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3346" t="18199" r="19030" b="14338"/>
          <a:stretch/>
        </p:blipFill>
        <p:spPr>
          <a:xfrm>
            <a:off x="0" y="0"/>
            <a:ext cx="4994674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551" t="23840" r="20149" b="20626"/>
          <a:stretch/>
        </p:blipFill>
        <p:spPr>
          <a:xfrm>
            <a:off x="4978973" y="1382537"/>
            <a:ext cx="4436709" cy="547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971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8D63E-7BF4-49A7-B013-522E32BF2E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352" y="518764"/>
            <a:ext cx="8596668" cy="3630671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are the features of writing instructions? </a:t>
            </a:r>
          </a:p>
        </p:txBody>
      </p:sp>
      <p:pic>
        <p:nvPicPr>
          <p:cNvPr id="1026" name="Picture 2" descr="POLL | 🤔 or ⏳ for Thinking? - Cake">
            <a:extLst>
              <a:ext uri="{FF2B5EF4-FFF2-40B4-BE49-F238E27FC236}">
                <a16:creationId xmlns:a16="http://schemas.microsoft.com/office/drawing/2014/main" id="{107AF008-2DF3-4825-849B-D05786283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518" y="1440872"/>
            <a:ext cx="5541270" cy="541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331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D136D2-C332-49AE-8B10-E02FDD2FDE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95" t="17879" r="35855" b="7699"/>
          <a:stretch/>
        </p:blipFill>
        <p:spPr>
          <a:xfrm>
            <a:off x="1487906" y="0"/>
            <a:ext cx="9216189" cy="685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29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b="1" dirty="0">
                <a:latin typeface="Comic Sans MS" panose="030F0702030302020204" pitchFamily="66" charset="0"/>
              </a:rPr>
              <a:t>What did you notice about the instructions?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3082834"/>
            <a:ext cx="8596668" cy="295852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They all contain a verb.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An imperative (bossy) verb.</a:t>
            </a:r>
          </a:p>
          <a:p>
            <a:r>
              <a:rPr lang="en-US" sz="3200" u="sng" dirty="0">
                <a:latin typeface="Comic Sans MS" panose="030F0702030302020204" pitchFamily="66" charset="0"/>
                <a:hlinkClick r:id="rId2"/>
              </a:rPr>
              <a:t>https://www.youtube.com/watch?v=oApd0goKJDM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432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imperative verb po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666514" cy="674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408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230846"/>
            <a:ext cx="8596669" cy="3880773"/>
          </a:xfrm>
        </p:spPr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r>
              <a:rPr lang="en-US" sz="2400" b="1" dirty="0">
                <a:latin typeface="Comic Sans MS" panose="030F0702030302020204" pitchFamily="66" charset="0"/>
                <a:ea typeface="Comic Sans MS" charset="0"/>
                <a:cs typeface="Comic Sans MS" charset="0"/>
              </a:rPr>
              <a:t>Activity 1: </a:t>
            </a:r>
            <a:r>
              <a:rPr lang="en-US" sz="2400" dirty="0">
                <a:latin typeface="Comic Sans MS" panose="030F0702030302020204" pitchFamily="66" charset="0"/>
                <a:ea typeface="Comic Sans MS" charset="0"/>
                <a:cs typeface="Comic Sans MS" charset="0"/>
              </a:rPr>
              <a:t>look at the words on the sheet – can you </a:t>
            </a:r>
            <a:r>
              <a:rPr lang="en-US" sz="2400" dirty="0" err="1">
                <a:latin typeface="Comic Sans MS" panose="030F0702030302020204" pitchFamily="66" charset="0"/>
                <a:ea typeface="Comic Sans MS" charset="0"/>
                <a:cs typeface="Comic Sans MS" charset="0"/>
              </a:rPr>
              <a:t>colour</a:t>
            </a:r>
            <a:r>
              <a:rPr lang="en-US" sz="2400" dirty="0">
                <a:latin typeface="Comic Sans MS" panose="030F0702030302020204" pitchFamily="66" charset="0"/>
                <a:ea typeface="Comic Sans MS" charset="0"/>
                <a:cs typeface="Comic Sans MS" charset="0"/>
              </a:rPr>
              <a:t> in the imperative verbs?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endParaRPr lang="en-US" sz="2400" dirty="0">
              <a:latin typeface="Comic Sans MS" panose="030F0702030302020204" pitchFamily="66" charset="0"/>
              <a:ea typeface="Comic Sans MS" charset="0"/>
              <a:cs typeface="Comic Sans MS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r>
              <a:rPr lang="en-US" sz="2400" b="1" dirty="0">
                <a:latin typeface="Comic Sans MS" panose="030F0702030302020204" pitchFamily="66" charset="0"/>
                <a:ea typeface="Comic Sans MS" charset="0"/>
                <a:cs typeface="Comic Sans MS" charset="0"/>
              </a:rPr>
              <a:t>Activity 2: </a:t>
            </a:r>
            <a:r>
              <a:rPr lang="en-US" sz="2400" dirty="0">
                <a:latin typeface="Comic Sans MS" panose="030F0702030302020204" pitchFamily="66" charset="0"/>
                <a:ea typeface="Comic Sans MS" charset="0"/>
                <a:cs typeface="Comic Sans MS" charset="0"/>
              </a:rPr>
              <a:t>write sentences using the imperative verbs you have highlighted. Make sure you are writing in </a:t>
            </a:r>
            <a:r>
              <a:rPr lang="en-US" sz="2400" i="1" u="sng" dirty="0">
                <a:latin typeface="Comic Sans MS" panose="030F0702030302020204" pitchFamily="66" charset="0"/>
                <a:ea typeface="Comic Sans MS" charset="0"/>
                <a:cs typeface="Comic Sans MS" charset="0"/>
              </a:rPr>
              <a:t>second person.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endParaRPr lang="en-US" sz="2400" dirty="0">
              <a:solidFill>
                <a:srgbClr val="FF0000"/>
              </a:solidFill>
              <a:latin typeface="Comic Sans MS" panose="030F0702030302020204" pitchFamily="66" charset="0"/>
              <a:ea typeface="Comic Sans MS" charset="0"/>
              <a:cs typeface="Comic Sans MS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r>
              <a:rPr lang="en-US" sz="2400" b="1" dirty="0">
                <a:solidFill>
                  <a:srgbClr val="FF0000"/>
                </a:solidFill>
                <a:latin typeface="Comic Sans MS" panose="030F0702030302020204" pitchFamily="66" charset="0"/>
                <a:ea typeface="Comic Sans MS" charset="0"/>
                <a:cs typeface="Comic Sans MS" charset="0"/>
              </a:rPr>
              <a:t>Red Pen: 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  <a:ea typeface="Comic Sans MS" charset="0"/>
                <a:cs typeface="Comic Sans MS" charset="0"/>
              </a:rPr>
              <a:t>improve the instructions you have written using expanded noun phrases, conjunctions,  time adverbials etc.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endParaRPr lang="en-US" sz="2400" dirty="0">
              <a:latin typeface="Comic Sans MS" panose="030F0702030302020204" pitchFamily="66" charset="0"/>
              <a:ea typeface="Comic Sans MS" charset="0"/>
              <a:cs typeface="Comic Sans MS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  <a:defRPr/>
            </a:pPr>
            <a:r>
              <a:rPr lang="en-US" sz="2400" i="1" dirty="0">
                <a:latin typeface="Comic Sans MS" panose="030F0702030302020204" pitchFamily="66" charset="0"/>
                <a:ea typeface="Comic Sans MS" charset="0"/>
                <a:cs typeface="Comic Sans MS" charset="0"/>
              </a:rPr>
              <a:t>First, fold the fresh, clean clothes so they don’t become creased.</a:t>
            </a:r>
            <a:endParaRPr lang="en-US" sz="2400" b="1" i="1" dirty="0">
              <a:latin typeface="Comic Sans MS" panose="030F0702030302020204" pitchFamily="66" charset="0"/>
              <a:ea typeface="Comic Sans MS" charset="0"/>
              <a:cs typeface="Comic Sans MS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6219" t="41340" r="11614" b="31696"/>
          <a:stretch/>
        </p:blipFill>
        <p:spPr>
          <a:xfrm>
            <a:off x="5869923" y="-42093"/>
            <a:ext cx="6322078" cy="227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739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4217" y="588796"/>
            <a:ext cx="8189786" cy="1646302"/>
          </a:xfrm>
        </p:spPr>
        <p:txBody>
          <a:bodyPr/>
          <a:lstStyle/>
          <a:p>
            <a:r>
              <a:rPr lang="en-GB" sz="4400" dirty="0">
                <a:latin typeface="Comic Sans MS" panose="030F0702030302020204" pitchFamily="66" charset="0"/>
              </a:rPr>
              <a:t>Tuesday 15</a:t>
            </a:r>
            <a:r>
              <a:rPr lang="en-GB" sz="4400" baseline="30000" dirty="0">
                <a:latin typeface="Comic Sans MS" panose="030F0702030302020204" pitchFamily="66" charset="0"/>
              </a:rPr>
              <a:t>th</a:t>
            </a:r>
            <a:r>
              <a:rPr lang="en-GB" sz="4400" dirty="0">
                <a:latin typeface="Comic Sans MS" panose="030F0702030302020204" pitchFamily="66" charset="0"/>
              </a:rPr>
              <a:t> December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LO: to write with purpose</a:t>
            </a:r>
            <a:b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C: Instructions</a:t>
            </a:r>
          </a:p>
        </p:txBody>
      </p:sp>
    </p:spTree>
    <p:extLst>
      <p:ext uri="{BB962C8B-B14F-4D97-AF65-F5344CB8AC3E}">
        <p14:creationId xmlns:p14="http://schemas.microsoft.com/office/powerpoint/2010/main" val="1962350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360E6-E5F6-4023-9F0D-481B68035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074" y="609600"/>
            <a:ext cx="886492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reindeer has been spotted in the BOLE and Year 4 have been tasked with capturing it!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397C8-2803-4A74-94D4-CEF692B6E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6587066" cy="4927599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could we capture the reindeer in the BOLE?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Create a bubble map of your ideas.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Evidence Found Of White-Tailed Deer Population Decline | Wyoming Public  Media">
            <a:extLst>
              <a:ext uri="{FF2B5EF4-FFF2-40B4-BE49-F238E27FC236}">
                <a16:creationId xmlns:a16="http://schemas.microsoft.com/office/drawing/2014/main" id="{2749E9C9-2D43-464A-9F66-28A4917C0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400" y="1930400"/>
            <a:ext cx="4927600" cy="492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0943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137" y="2783297"/>
            <a:ext cx="9288000" cy="3880773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Choose </a:t>
            </a:r>
            <a:r>
              <a:rPr lang="en-GB" sz="2100" b="1" u="sng" dirty="0">
                <a:latin typeface="Comic Sans MS" panose="030F0702030302020204" pitchFamily="66" charset="0"/>
              </a:rPr>
              <a:t>ONE</a:t>
            </a:r>
            <a:r>
              <a:rPr lang="en-GB" sz="2100" dirty="0">
                <a:latin typeface="Comic Sans MS" panose="030F0702030302020204" pitchFamily="66" charset="0"/>
              </a:rPr>
              <a:t> method for catching a reindeer.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Remember, you need to be clear about each step needed in the instructions.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Talk to an adult about your idea for catching a reindeer – does the adult understand what they have to do?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Write down your instructions on scrap paper as you talk to an adult to make sure you remember each step.</a:t>
            </a:r>
          </a:p>
        </p:txBody>
      </p:sp>
      <p:pic>
        <p:nvPicPr>
          <p:cNvPr id="4" name="Picture 4" descr="Image result for catch a reinde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162" y="0"/>
            <a:ext cx="4949676" cy="278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0327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574" y="749800"/>
            <a:ext cx="8596668" cy="3880773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Today you are going to plan your instructions using this planning template: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146" b="66016" l="18082" r="83089"/>
                    </a14:imgEffect>
                  </a14:imgLayer>
                </a14:imgProps>
              </a:ext>
            </a:extLst>
          </a:blip>
          <a:srcRect l="18107" t="41875" r="17538" b="34910"/>
          <a:stretch/>
        </p:blipFill>
        <p:spPr>
          <a:xfrm>
            <a:off x="311574" y="2690186"/>
            <a:ext cx="9567604" cy="1940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755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574" y="749800"/>
            <a:ext cx="8596668" cy="3880773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For example: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146" b="66016" l="18082" r="83089"/>
                    </a14:imgEffect>
                  </a14:imgLayer>
                </a14:imgProps>
              </a:ext>
            </a:extLst>
          </a:blip>
          <a:srcRect l="18107" t="41875" r="17538" b="34910"/>
          <a:stretch/>
        </p:blipFill>
        <p:spPr>
          <a:xfrm>
            <a:off x="311574" y="2690186"/>
            <a:ext cx="9812140" cy="22668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62361" y="2921711"/>
            <a:ext cx="1463940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Turn a large, deep container upside down.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94094" y="3084934"/>
            <a:ext cx="1463940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Prop it up with a sturdy, wooden stick.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50009" y="3124187"/>
            <a:ext cx="1875948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Cover the container with leaves, soil and branches.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36964" y="3047148"/>
            <a:ext cx="1582285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Put a large lump of meat underneath the container</a:t>
            </a:r>
          </a:p>
        </p:txBody>
      </p:sp>
    </p:spTree>
    <p:extLst>
      <p:ext uri="{BB962C8B-B14F-4D97-AF65-F5344CB8AC3E}">
        <p14:creationId xmlns:p14="http://schemas.microsoft.com/office/powerpoint/2010/main" val="20205574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4624708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Paddling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Plan your</a:t>
                      </a:r>
                      <a:r>
                        <a:rPr lang="en-US" sz="2000" b="0" baseline="0" dirty="0"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 set of instructions for how to catch a reindeer.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baseline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baseline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baseline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Red Pen: </a:t>
                      </a:r>
                      <a:r>
                        <a:rPr lang="en-US" sz="20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Annotate your plan with key words or phrases you would like to use in your writing, e.g. adjectives, time adverbials.</a:t>
                      </a:r>
                      <a:endParaRPr lang="en-US" sz="20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0" dirty="0"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Plan your</a:t>
                      </a:r>
                      <a:r>
                        <a:rPr lang="en-US" sz="2000" b="0" baseline="0" dirty="0"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 set of instructions for how to catch a reindeer. </a:t>
                      </a:r>
                    </a:p>
                    <a:p>
                      <a:endParaRPr lang="en-US" sz="2000" b="0" baseline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endParaRPr lang="en-US" sz="2000" b="0" baseline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endParaRPr lang="en-US" sz="2000" b="0" baseline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r>
                        <a:rPr lang="en-US" sz="20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Red Pen: </a:t>
                      </a:r>
                      <a:r>
                        <a:rPr lang="en-US" sz="20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Annotate your plan with key words or phrases you would like to use in your writing, e.g. adjectives, time adverbials.</a:t>
                      </a:r>
                      <a:endParaRPr lang="en-US" sz="20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Plan a set of instructions for how to catch a reindeer.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Red Pen: </a:t>
                      </a:r>
                      <a:r>
                        <a:rPr lang="en-US" sz="20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Comic Sans MS" charset="0"/>
                          <a:cs typeface="Comic Sans MS" charset="0"/>
                        </a:rPr>
                        <a:t>Annotate your plan with key words or phrases you would like to use in your writing, e.g. adjectives, time adverbials.</a:t>
                      </a:r>
                      <a:endParaRPr lang="en-US" sz="20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dirty="0">
                        <a:latin typeface="Comic Sans MS" panose="030F0702030302020204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2194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4217" y="588796"/>
            <a:ext cx="8189786" cy="1646302"/>
          </a:xfrm>
        </p:spPr>
        <p:txBody>
          <a:bodyPr/>
          <a:lstStyle/>
          <a:p>
            <a:r>
              <a:rPr lang="en-GB" sz="4000" dirty="0">
                <a:latin typeface="Comic Sans MS" panose="030F0702030302020204" pitchFamily="66" charset="0"/>
              </a:rPr>
              <a:t>Wednesday 16</a:t>
            </a:r>
            <a:r>
              <a:rPr lang="en-GB" sz="4000" baseline="30000" dirty="0">
                <a:latin typeface="Comic Sans MS" panose="030F0702030302020204" pitchFamily="66" charset="0"/>
              </a:rPr>
              <a:t>th</a:t>
            </a:r>
            <a:r>
              <a:rPr lang="en-GB" sz="4000" dirty="0">
                <a:latin typeface="Comic Sans MS" panose="030F0702030302020204" pitchFamily="66" charset="0"/>
              </a:rPr>
              <a:t> December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LO: to write with purpose</a:t>
            </a:r>
            <a:b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C: Instructions</a:t>
            </a:r>
          </a:p>
        </p:txBody>
      </p:sp>
    </p:spTree>
    <p:extLst>
      <p:ext uri="{BB962C8B-B14F-4D97-AF65-F5344CB8AC3E}">
        <p14:creationId xmlns:p14="http://schemas.microsoft.com/office/powerpoint/2010/main" val="2860683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8F882-A193-4406-85A8-F6FA9AB83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You are going to create your reindeer trap in the BOLE today!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D49FB5-7375-45EF-AB5E-38992A323C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Create your reindeer trap.</a:t>
            </a:r>
          </a:p>
          <a:p>
            <a:r>
              <a:rPr lang="en-US" sz="2800" dirty="0">
                <a:latin typeface="Comic Sans MS" panose="030F0702030302020204" pitchFamily="66" charset="0"/>
              </a:rPr>
              <a:t>Share your instructions on how to catch the reindeer with an adult.</a:t>
            </a:r>
          </a:p>
          <a:p>
            <a:r>
              <a:rPr lang="en-US" sz="2800" dirty="0">
                <a:latin typeface="Comic Sans MS" panose="030F0702030302020204" pitchFamily="66" charset="0"/>
              </a:rPr>
              <a:t>You </a:t>
            </a:r>
            <a:r>
              <a:rPr lang="en-US" sz="2800" b="1" dirty="0">
                <a:latin typeface="Comic Sans MS" panose="030F0702030302020204" pitchFamily="66" charset="0"/>
              </a:rPr>
              <a:t>must </a:t>
            </a:r>
            <a:r>
              <a:rPr lang="en-US" sz="2800" dirty="0">
                <a:latin typeface="Comic Sans MS" panose="030F0702030302020204" pitchFamily="66" charset="0"/>
              </a:rPr>
              <a:t>remember to use time adverbials, second person and imperative verbs in your verbal instructions.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US" sz="2800" dirty="0">
                <a:latin typeface="Comic Sans MS" panose="030F0702030302020204" pitchFamily="66" charset="0"/>
              </a:rPr>
              <a:t>Use the word mat for writing instructions to </a:t>
            </a:r>
            <a:r>
              <a:rPr lang="en-GB" sz="2800" dirty="0">
                <a:latin typeface="Comic Sans MS" panose="030F0702030302020204" pitchFamily="66" charset="0"/>
              </a:rPr>
              <a:t>help you.</a:t>
            </a:r>
          </a:p>
        </p:txBody>
      </p:sp>
      <p:pic>
        <p:nvPicPr>
          <p:cNvPr id="4" name="Picture 4" descr="Image result for catch a reindeer">
            <a:extLst>
              <a:ext uri="{FF2B5EF4-FFF2-40B4-BE49-F238E27FC236}">
                <a16:creationId xmlns:a16="http://schemas.microsoft.com/office/drawing/2014/main" id="{3EC9F383-2278-4A60-A655-B3344F713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988" y="4927553"/>
            <a:ext cx="3433011" cy="193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88303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413</TotalTime>
  <Words>518</Words>
  <Application>Microsoft Office PowerPoint</Application>
  <PresentationFormat>Widescreen</PresentationFormat>
  <Paragraphs>70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Comic Sans MS</vt:lpstr>
      <vt:lpstr>Trebuchet MS</vt:lpstr>
      <vt:lpstr>Wingdings 3</vt:lpstr>
      <vt:lpstr>Facet</vt:lpstr>
      <vt:lpstr>Monday 14th December 2020</vt:lpstr>
      <vt:lpstr>Instructions </vt:lpstr>
      <vt:lpstr>PowerPoint Presentation</vt:lpstr>
      <vt:lpstr>PowerPoint Presentation</vt:lpstr>
      <vt:lpstr>PowerPoint Presentation</vt:lpstr>
      <vt:lpstr>What did you notice about the instructions?</vt:lpstr>
      <vt:lpstr>PowerPoint Presentation</vt:lpstr>
      <vt:lpstr>Activity</vt:lpstr>
      <vt:lpstr>Tuesday 15th December 2020</vt:lpstr>
      <vt:lpstr>A reindeer has been spotted in the BOLE and Year 4 have been tasked with capturing it!</vt:lpstr>
      <vt:lpstr>PowerPoint Presentation</vt:lpstr>
      <vt:lpstr>PowerPoint Presentation</vt:lpstr>
      <vt:lpstr>PowerPoint Presentation</vt:lpstr>
      <vt:lpstr>PowerPoint Presentation</vt:lpstr>
      <vt:lpstr>Wednesday 16th December 2020</vt:lpstr>
      <vt:lpstr>You are going to create your reindeer trap in the BOLE today!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December 2019</dc:title>
  <dc:creator>Emily Fenner</dc:creator>
  <cp:lastModifiedBy>Emily Fenner</cp:lastModifiedBy>
  <cp:revision>15</cp:revision>
  <dcterms:created xsi:type="dcterms:W3CDTF">2019-11-28T16:03:07Z</dcterms:created>
  <dcterms:modified xsi:type="dcterms:W3CDTF">2020-12-10T14:08:10Z</dcterms:modified>
</cp:coreProperties>
</file>