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76" r:id="rId4"/>
  </p:sldMasterIdLst>
  <p:sldIdLst>
    <p:sldId id="256" r:id="rId5"/>
    <p:sldId id="258" r:id="rId6"/>
    <p:sldId id="297" r:id="rId7"/>
    <p:sldId id="286" r:id="rId8"/>
    <p:sldId id="418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629" autoAdjust="0"/>
    <p:restoredTop sz="94660"/>
  </p:normalViewPr>
  <p:slideViewPr>
    <p:cSldViewPr snapToGrid="0">
      <p:cViewPr varScale="1">
        <p:scale>
          <a:sx n="64" d="100"/>
          <a:sy n="64" d="100"/>
        </p:scale>
        <p:origin x="692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242851"/>
            <a:ext cx="8968084" cy="275942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1716" y="4243845"/>
            <a:ext cx="3077108" cy="2769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2590078"/>
            <a:ext cx="8968085" cy="1660332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9111715" y="2590078"/>
            <a:ext cx="3077109" cy="16603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0322" y="2733709"/>
            <a:ext cx="8144134" cy="1373070"/>
          </a:xfrm>
        </p:spPr>
        <p:txBody>
          <a:bodyPr anchor="b">
            <a:noAutofit/>
          </a:bodyPr>
          <a:lstStyle>
            <a:lvl1pPr algn="r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0322" y="4394039"/>
            <a:ext cx="8144134" cy="1117687"/>
          </a:xfrm>
        </p:spPr>
        <p:txBody>
          <a:bodyPr>
            <a:normAutofit/>
          </a:bodyPr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BE3C1-DBE1-495D-B57B-2849774B866A}" type="datetimeFigureOut">
              <a:rPr lang="en-US" smtClean="0"/>
              <a:t>11/7/2020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255346" y="2750337"/>
            <a:ext cx="1171888" cy="1356442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29163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E42F4-6EEF-4EF7-8ED4-2208F0F89A08}" type="datetimeFigureOut">
              <a:rPr lang="en-US" smtClean="0"/>
              <a:t>11/7/2020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9194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086907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4" y="4087901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-2" y="2726267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5" y="2726267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2869895"/>
            <a:ext cx="9613860" cy="1090788"/>
          </a:xfrm>
        </p:spPr>
        <p:txBody>
          <a:bodyPr anchor="ctr">
            <a:normAutofit/>
          </a:bodyPr>
          <a:lstStyle>
            <a:lvl1pPr algn="r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2" y="4232171"/>
            <a:ext cx="9613860" cy="1704017"/>
          </a:xfrm>
        </p:spPr>
        <p:txBody>
          <a:bodyPr>
            <a:normAutofit/>
          </a:bodyPr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78ACC-22D6-47C1-A373-4FD133E34F3C}" type="datetimeFigureOut">
              <a:rPr lang="en-US" smtClean="0"/>
              <a:t>11/7/2020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29455" y="286989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8561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0320" y="2336873"/>
            <a:ext cx="4698358" cy="359931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94123" y="2336873"/>
            <a:ext cx="4700058" cy="359931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A6C69-6797-4E8A-BF37-F2C3751466E9}" type="datetimeFigureOut">
              <a:rPr lang="en-US" smtClean="0"/>
              <a:t>11/7/2020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10369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1" name="Picture 10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753229"/>
            <a:ext cx="9613863" cy="108093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6350" y="2336873"/>
            <a:ext cx="4472327" cy="69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0322" y="3030008"/>
            <a:ext cx="4698355" cy="29061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820154" y="2336873"/>
            <a:ext cx="4474028" cy="69207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594123" y="3030008"/>
            <a:ext cx="4700059" cy="29061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014A1-A632-4878-A0D3-F52BA7563730}" type="datetimeFigureOut">
              <a:rPr lang="en-US" smtClean="0"/>
              <a:t>11/7/2020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80089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7" name="Picture 6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9F462-093F-4566-844B-4C71F2739DA5}" type="datetimeFigureOut">
              <a:rPr lang="en-US" smtClean="0"/>
              <a:t>11/7/2020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0049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D-ShadowShor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4A7AC-904D-4781-85BA-7D10C17ED021}" type="datetimeFigureOut">
              <a:rPr lang="en-US" smtClean="0"/>
              <a:t>11/7/2020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64099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1" y="753227"/>
            <a:ext cx="9613859" cy="108094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5846" y="2336873"/>
            <a:ext cx="5608336" cy="359931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2336872"/>
            <a:ext cx="3790078" cy="359931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1444B-B92B-4E27-8C94-BB93EAF5CB18}" type="datetimeFigureOut">
              <a:rPr lang="en-US" smtClean="0"/>
              <a:t>11/7/2020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93043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3" y="753228"/>
            <a:ext cx="9613857" cy="1080938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68333" y="2336874"/>
            <a:ext cx="5425849" cy="3599312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3" y="2336873"/>
            <a:ext cx="3876256" cy="3599315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EFA5E-FA76-400D-B3DC-F0BA90E6D107}" type="datetimeFigureOut">
              <a:rPr lang="en-US" smtClean="0"/>
              <a:t>11/7/2020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07170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4711616"/>
            <a:ext cx="9613859" cy="453051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0322" y="609597"/>
            <a:ext cx="9613859" cy="3589575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19" y="5169583"/>
            <a:ext cx="9613862" cy="6229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C117F-5CCF-4837-BE5F-2B92066CAFAF}" type="datetimeFigureOut">
              <a:rPr lang="en-US" smtClean="0"/>
              <a:t>11/7/2020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309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9422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609597"/>
            <a:ext cx="9613858" cy="3592750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B90BD-B6CE-46B7-997F-7313B992CCDC}" type="datetimeFigureOut">
              <a:rPr lang="en-US" smtClean="0"/>
              <a:t>11/7/2020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61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15568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3" name="Picture 12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7856" y="609598"/>
            <a:ext cx="8718877" cy="3036061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402288" y="3653379"/>
            <a:ext cx="815657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B9D11F-B188-461D-B23F-39381795C052}" type="datetimeFigureOut">
              <a:rPr lang="en-US" smtClean="0"/>
              <a:t>11/7/2020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583572" y="74811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9662809" y="30335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3357391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0" name="Picture 9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4711615"/>
            <a:ext cx="9613862" cy="5885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0" y="5300149"/>
            <a:ext cx="9613862" cy="50225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6D8D9-55A2-4063-B0F3-121F44549695}" type="datetimeFigureOut">
              <a:rPr lang="en-US" smtClean="0"/>
              <a:t>11/7/2020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689929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4" name="Picture 13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" name="Rectangle 16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69222" y="753228"/>
            <a:ext cx="9624960" cy="108093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60946" y="2336873"/>
            <a:ext cx="307003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0322" y="3022673"/>
            <a:ext cx="3049702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56025" y="233687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945470" y="3022673"/>
            <a:ext cx="306324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24156" y="2336873"/>
            <a:ext cx="30700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224156" y="3022673"/>
            <a:ext cx="3070025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24536-994D-4021-A283-9F449C0DB509}" type="datetimeFigureOut">
              <a:rPr lang="en-US" smtClean="0"/>
              <a:t>11/7/2020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195742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0322" y="753228"/>
            <a:ext cx="9613860" cy="108093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0318" y="4297503"/>
            <a:ext cx="30497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0318" y="2336873"/>
            <a:ext cx="30497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0318" y="4873765"/>
            <a:ext cx="3049705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45471" y="429750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945470" y="2336873"/>
            <a:ext cx="3063240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944117" y="4873764"/>
            <a:ext cx="3067297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30678" y="4297503"/>
            <a:ext cx="30635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230677" y="2336873"/>
            <a:ext cx="30635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230553" y="4873762"/>
            <a:ext cx="3067563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BBB78-C96F-47B7-AB17-D852CA960AC9}" type="datetimeFigureOut">
              <a:rPr lang="en-US" smtClean="0"/>
              <a:t>11/7/2020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034606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3F48C-C7C6-4055-9F49-3777875E72AE}" type="datetimeFigureOut">
              <a:rPr lang="en-US" smtClean="0"/>
              <a:t>11/7/2020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09221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ltGray">
          <a:xfrm rot="5400000">
            <a:off x="8116207" y="1869395"/>
            <a:ext cx="5106988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 rot="5400000">
            <a:off x="9868202" y="5372403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129231" y="609597"/>
            <a:ext cx="1073802" cy="435376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0322" y="609597"/>
            <a:ext cx="8870004" cy="53265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07126" y="5936187"/>
            <a:ext cx="2743200" cy="365125"/>
          </a:xfrm>
        </p:spPr>
        <p:txBody>
          <a:bodyPr/>
          <a:lstStyle/>
          <a:p>
            <a:fld id="{6178E61D-D431-422C-9764-11DAFE33AB63}" type="datetimeFigureOut">
              <a:rPr lang="en-US" smtClean="0"/>
              <a:t>11/7/2020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126805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097550" y="5398633"/>
            <a:ext cx="1154151" cy="1090789"/>
          </a:xfrm>
        </p:spPr>
        <p:txBody>
          <a:bodyPr anchor="t"/>
          <a:lstStyle>
            <a:lvl1pPr algn="ctr">
              <a:defRPr/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621505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9041057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8288734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4791358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1384726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539046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231860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ashOverlay-FullResolve.png"/>
          <p:cNvPicPr>
            <a:picLocks noChangeAspect="1"/>
          </p:cNvPicPr>
          <p:nvPr/>
        </p:nvPicPr>
        <p:blipFill>
          <a:blip r:embed="rId25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1" y="2336873"/>
            <a:ext cx="9613861" cy="3599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6E9DEC-419B-4CC5-A080-3B06BD5A8291}" type="datetimeFigureOut">
              <a:rPr lang="en-US" smtClean="0"/>
              <a:t>11/7/2020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29455" y="753227"/>
            <a:ext cx="1154151" cy="10907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656525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  <p:sldLayoutId id="2147483680" r:id="rId4"/>
    <p:sldLayoutId id="2147483681" r:id="rId5"/>
    <p:sldLayoutId id="2147483682" r:id="rId6"/>
    <p:sldLayoutId id="2147483683" r:id="rId7"/>
    <p:sldLayoutId id="2147483684" r:id="rId8"/>
    <p:sldLayoutId id="2147483685" r:id="rId9"/>
    <p:sldLayoutId id="2147483686" r:id="rId10"/>
    <p:sldLayoutId id="2147483687" r:id="rId11"/>
    <p:sldLayoutId id="2147483688" r:id="rId12"/>
    <p:sldLayoutId id="2147483689" r:id="rId13"/>
    <p:sldLayoutId id="2147483690" r:id="rId14"/>
    <p:sldLayoutId id="2147483691" r:id="rId15"/>
    <p:sldLayoutId id="2147483692" r:id="rId16"/>
    <p:sldLayoutId id="2147483693" r:id="rId17"/>
    <p:sldLayoutId id="2147483670" r:id="rId18"/>
    <p:sldLayoutId id="2147483671" r:id="rId19"/>
    <p:sldLayoutId id="2147483672" r:id="rId20"/>
    <p:sldLayoutId id="2147483673" r:id="rId21"/>
    <p:sldLayoutId id="2147483674" r:id="rId22"/>
    <p:sldLayoutId id="2147483675" r:id="rId23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178903" y="2733709"/>
            <a:ext cx="9003360" cy="1373070"/>
          </a:xfrm>
        </p:spPr>
        <p:txBody>
          <a:bodyPr/>
          <a:lstStyle/>
          <a:p>
            <a:r>
              <a:rPr lang="en-GB" dirty="0"/>
              <a:t>Wednesday 11</a:t>
            </a:r>
            <a:r>
              <a:rPr lang="en-GB" baseline="30000" dirty="0"/>
              <a:t>th</a:t>
            </a:r>
            <a:r>
              <a:rPr lang="en-GB" dirty="0"/>
              <a:t> November 2020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3122" y="4563856"/>
            <a:ext cx="11614382" cy="1980635"/>
          </a:xfrm>
        </p:spPr>
        <p:txBody>
          <a:bodyPr>
            <a:normAutofit/>
          </a:bodyPr>
          <a:lstStyle/>
          <a:p>
            <a:pPr algn="l" rtl="0" fontAlgn="base"/>
            <a:r>
              <a:rPr lang="en-GB" sz="4800" b="0" i="0" dirty="0">
                <a:effectLst/>
                <a:latin typeface="Arial" panose="020B0604020202020204" pitchFamily="34" charset="0"/>
              </a:rPr>
              <a:t>L.O: To cooperatively write an opening. </a:t>
            </a:r>
            <a:endParaRPr lang="en-GB" sz="9600" b="0" i="0" dirty="0"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GB" sz="4800" b="0" i="0" dirty="0">
                <a:effectLst/>
                <a:latin typeface="Arial" panose="020B0604020202020204" pitchFamily="34" charset="0"/>
              </a:rPr>
              <a:t>C: Recount </a:t>
            </a:r>
            <a:endParaRPr lang="en-GB" sz="9600" b="0" i="0" dirty="0">
              <a:effectLst/>
              <a:latin typeface="Segoe UI" panose="020B0502040204020203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479867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Think Pair Share!</a:t>
            </a:r>
          </a:p>
        </p:txBody>
      </p:sp>
      <p:sp>
        <p:nvSpPr>
          <p:cNvPr id="4" name="Rectangle 3"/>
          <p:cNvSpPr/>
          <p:nvPr/>
        </p:nvSpPr>
        <p:spPr>
          <a:xfrm>
            <a:off x="3805644" y="2289392"/>
            <a:ext cx="8107681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GB" sz="4400" dirty="0">
                <a:latin typeface="Arial" panose="020B0604020202020204" pitchFamily="34" charset="0"/>
              </a:rPr>
              <a:t>What do we need in a recount opening?  </a:t>
            </a:r>
          </a:p>
          <a:p>
            <a:pPr fontAlgn="base"/>
            <a:endParaRPr lang="en-GB" sz="4400" dirty="0">
              <a:latin typeface="Segoe UI" panose="020B0502040204020203" pitchFamily="34" charset="0"/>
            </a:endParaRPr>
          </a:p>
          <a:p>
            <a:pPr fontAlgn="base"/>
            <a:endParaRPr lang="en-GB" dirty="0">
              <a:solidFill>
                <a:srgbClr val="000000"/>
              </a:solidFill>
              <a:latin typeface="Segoe UI" panose="020B0502040204020203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9700" y="2289392"/>
            <a:ext cx="3071246" cy="4150597"/>
          </a:xfrm>
          <a:prstGeom prst="rect">
            <a:avLst/>
          </a:prstGeom>
        </p:spPr>
      </p:pic>
      <p:sp>
        <p:nvSpPr>
          <p:cNvPr id="5" name="AutoShape 2">
            <a:extLst>
              <a:ext uri="{FF2B5EF4-FFF2-40B4-BE49-F238E27FC236}">
                <a16:creationId xmlns:a16="http://schemas.microsoft.com/office/drawing/2014/main" id="{1979CAB0-47E2-416D-B386-613D41F32E2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13606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/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Introduction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2420938" y="3241675"/>
            <a:ext cx="1903412" cy="573088"/>
          </a:xfrm>
          <a:prstGeom prst="round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algn="ctr">
              <a:defRPr/>
            </a:pPr>
            <a:r>
              <a:rPr lang="en-GB" dirty="0">
                <a:solidFill>
                  <a:schemeClr val="bg1"/>
                </a:solidFill>
              </a:rPr>
              <a:t>What</a:t>
            </a:r>
            <a:r>
              <a:rPr lang="en-GB" dirty="0">
                <a:solidFill>
                  <a:srgbClr val="1C1C1C"/>
                </a:solidFill>
              </a:rPr>
              <a:t> did they do?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7877176" y="3235325"/>
            <a:ext cx="1901825" cy="573088"/>
          </a:xfrm>
          <a:prstGeom prst="round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algn="ctr">
              <a:defRPr/>
            </a:pPr>
            <a:r>
              <a:rPr lang="en-GB" dirty="0">
                <a:solidFill>
                  <a:schemeClr val="bg1"/>
                </a:solidFill>
              </a:rPr>
              <a:t>When</a:t>
            </a:r>
            <a:r>
              <a:rPr lang="en-GB" dirty="0">
                <a:solidFill>
                  <a:srgbClr val="1C1C1C"/>
                </a:solidFill>
              </a:rPr>
              <a:t> did this happen?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2430463" y="2071688"/>
            <a:ext cx="1903412" cy="571500"/>
          </a:xfrm>
          <a:prstGeom prst="round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algn="ctr">
              <a:defRPr/>
            </a:pPr>
            <a:r>
              <a:rPr lang="en-GB" dirty="0">
                <a:solidFill>
                  <a:schemeClr val="bg1"/>
                </a:solidFill>
              </a:rPr>
              <a:t>Who</a:t>
            </a:r>
            <a:r>
              <a:rPr lang="en-GB" dirty="0">
                <a:solidFill>
                  <a:srgbClr val="1C1C1C"/>
                </a:solidFill>
              </a:rPr>
              <a:t> did the activity?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7877176" y="2039939"/>
            <a:ext cx="1901825" cy="573087"/>
          </a:xfrm>
          <a:prstGeom prst="round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algn="ctr">
              <a:defRPr/>
            </a:pPr>
            <a:r>
              <a:rPr lang="en-GB" dirty="0">
                <a:solidFill>
                  <a:schemeClr val="bg1"/>
                </a:solidFill>
              </a:rPr>
              <a:t>Where</a:t>
            </a:r>
            <a:r>
              <a:rPr lang="en-GB" dirty="0">
                <a:solidFill>
                  <a:srgbClr val="1C1C1C"/>
                </a:solidFill>
              </a:rPr>
              <a:t> did it all take place?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4183064" y="5010150"/>
            <a:ext cx="3825875" cy="573088"/>
          </a:xfrm>
          <a:prstGeom prst="round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algn="ctr">
              <a:defRPr/>
            </a:pPr>
            <a:r>
              <a:rPr lang="en-GB" dirty="0">
                <a:solidFill>
                  <a:schemeClr val="bg1"/>
                </a:solidFill>
              </a:rPr>
              <a:t>Why</a:t>
            </a:r>
            <a:r>
              <a:rPr lang="en-GB" dirty="0">
                <a:solidFill>
                  <a:srgbClr val="1C1C1C"/>
                </a:solidFill>
              </a:rPr>
              <a:t> was the activity carried out?</a:t>
            </a:r>
          </a:p>
        </p:txBody>
      </p:sp>
      <p:pic>
        <p:nvPicPr>
          <p:cNvPr id="8194" name="Picture 2" descr="Ankhesenamun Tutankhamun's Mask Ancient Egypt PNG, Clipart, Ancient Egypt,  Ancient History, Ankhesenamun, Art, Clip Art Free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513" b="100000" l="9753" r="899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5519" y="976313"/>
            <a:ext cx="3391437" cy="3708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36370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Let’s mind map our five w’s!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9700" y="2289392"/>
            <a:ext cx="3071246" cy="4150597"/>
          </a:xfrm>
          <a:prstGeom prst="rect">
            <a:avLst/>
          </a:prstGeom>
        </p:spPr>
      </p:pic>
      <p:pic>
        <p:nvPicPr>
          <p:cNvPr id="3074" name="Picture 2" descr="Five Ws Images, Stock Photos &amp; Vectors | Shutterstock">
            <a:extLst>
              <a:ext uri="{FF2B5EF4-FFF2-40B4-BE49-F238E27FC236}">
                <a16:creationId xmlns:a16="http://schemas.microsoft.com/office/drawing/2014/main" id="{CA4C2AE9-6B11-41AD-86C8-C2FB0CCEB6B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686"/>
          <a:stretch/>
        </p:blipFill>
        <p:spPr bwMode="auto">
          <a:xfrm>
            <a:off x="4295797" y="2190001"/>
            <a:ext cx="6756515" cy="4332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32747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Let’s mind map our five w’s!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9700" y="2289392"/>
            <a:ext cx="3071246" cy="4150597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2529DF2C-B1D1-4F86-9721-5B8DB96225C1}"/>
              </a:ext>
            </a:extLst>
          </p:cNvPr>
          <p:cNvSpPr txBox="1">
            <a:spLocks/>
          </p:cNvSpPr>
          <p:nvPr/>
        </p:nvSpPr>
        <p:spPr>
          <a:xfrm>
            <a:off x="4251783" y="3201567"/>
            <a:ext cx="6889984" cy="1080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400" dirty="0"/>
              <a:t>Now we are ready let’s write our opening together!</a:t>
            </a:r>
          </a:p>
        </p:txBody>
      </p:sp>
    </p:spTree>
    <p:extLst>
      <p:ext uri="{BB962C8B-B14F-4D97-AF65-F5344CB8AC3E}">
        <p14:creationId xmlns:p14="http://schemas.microsoft.com/office/powerpoint/2010/main" val="3810311380"/>
      </p:ext>
    </p:extLst>
  </p:cSld>
  <p:clrMapOvr>
    <a:masterClrMapping/>
  </p:clrMapOvr>
</p:sld>
</file>

<file path=ppt/theme/theme1.xml><?xml version="1.0" encoding="utf-8"?>
<a:theme xmlns:a="http://schemas.openxmlformats.org/drawingml/2006/main" name="Berlin">
  <a:themeElements>
    <a:clrScheme name="Berlin">
      <a:dk1>
        <a:sysClr val="windowText" lastClr="000000"/>
      </a:dk1>
      <a:lt1>
        <a:sysClr val="window" lastClr="FFFFFF"/>
      </a:lt1>
      <a:dk2>
        <a:srgbClr val="9D360E"/>
      </a:dk2>
      <a:lt2>
        <a:srgbClr val="E7E6E6"/>
      </a:lt2>
      <a:accent1>
        <a:srgbClr val="F09415"/>
      </a:accent1>
      <a:accent2>
        <a:srgbClr val="C1B56B"/>
      </a:accent2>
      <a:accent3>
        <a:srgbClr val="4BAF73"/>
      </a:accent3>
      <a:accent4>
        <a:srgbClr val="5AA6C0"/>
      </a:accent4>
      <a:accent5>
        <a:srgbClr val="D17DF9"/>
      </a:accent5>
      <a:accent6>
        <a:srgbClr val="FA7E5C"/>
      </a:accent6>
      <a:hlink>
        <a:srgbClr val="FFAE3E"/>
      </a:hlink>
      <a:folHlink>
        <a:srgbClr val="FCC77E"/>
      </a:folHlink>
    </a:clrScheme>
    <a:fontScheme name="Berlin">
      <a:maj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erli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0000"/>
                <a:lumMod val="11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phClr">
                <a:shade val="100000"/>
                <a:hueMod val="100000"/>
                <a:satMod val="110000"/>
                <a:lumMod val="130000"/>
              </a:schemeClr>
            </a:gs>
            <a:gs pos="100000">
              <a:schemeClr val="phClr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erlin" id="{7B5DBA9E-B069-418E-9360-A61BDD0615A4}" vid="{C0CBE056-4EF4-4D92-969E-947779DA7AA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ccessed_x0020_by xmlns="b7193443-4924-4c98-83f1-322a08f13154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4" ma:contentTypeDescription="Create a new document." ma:contentTypeScope="" ma:versionID="ba1b63a9e1ff75d999e2f67ab495213f">
  <xsd:schema xmlns:xsd="http://www.w3.org/2001/XMLSchema" xmlns:xs="http://www.w3.org/2001/XMLSchema" xmlns:p="http://schemas.microsoft.com/office/2006/metadata/properties" xmlns:ns1="b7193443-4924-4c98-83f1-322a08f13154" xmlns:ns3="933c73ff-1f47-478d-836a-52d41c4c8390" targetNamespace="http://schemas.microsoft.com/office/2006/metadata/properties" ma:root="true" ma:fieldsID="c91e7e43e23402e460c31dec0fb72525" ns1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1:Accessed_x0020_by"/>
                <xsd:element ref="ns1:MediaServiceMetadata" minOccurs="0"/>
                <xsd:element ref="ns1:MediaServiceFastMetadata" minOccurs="0"/>
                <xsd:element ref="ns1:MediaServiceDateTaken" minOccurs="0"/>
                <xsd:element ref="ns1:MediaServiceAutoTags" minOccurs="0"/>
                <xsd:element ref="ns1:MediaServiceOCR" minOccurs="0"/>
                <xsd:element ref="ns1:MediaServiceLocation" minOccurs="0"/>
                <xsd:element ref="ns3:SharedWithUsers" minOccurs="0"/>
                <xsd:element ref="ns3:SharedWithDetails" minOccurs="0"/>
                <xsd:element ref="ns1:MediaServiceGenerationTime" minOccurs="0"/>
                <xsd:element ref="ns1:MediaServiceEventHashCode" minOccurs="0"/>
                <xsd:element ref="ns1:MediaServiceAutoKeyPoints" minOccurs="0"/>
                <xsd:element ref="ns1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Accessed_x0020_by" ma:index="0" ma:displayName="Accessed by" ma:description="Folder opened" ma:format="DateTime" ma:internalName="Accessed_x0020_by" ma:readOnly="false">
      <xsd:simpleType>
        <xsd:restriction base="dms:DateTime"/>
      </xsd:simple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hidden="true" ma:internalName="MediaServiceAutoTags" ma:readOnly="true">
      <xsd:simpleType>
        <xsd:restriction base="dms:Text"/>
      </xsd:simpleType>
    </xsd:element>
    <xsd:element name="MediaServiceOCR" ma:index="12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3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hidden="true" ma:internalName="MediaServiceKeyPoint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2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A40AD0C-0595-4361-9EB7-9E6C86BA57A6}">
  <ds:schemaRefs>
    <ds:schemaRef ds:uri="http://schemas.microsoft.com/office/2006/metadata/properties"/>
    <ds:schemaRef ds:uri="933c73ff-1f47-478d-836a-52d41c4c8390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b7193443-4924-4c98-83f1-322a08f13154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B0F45359-ED27-4153-AC7A-94702CDE7B3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AB8B1CC-6BAA-48CF-BA98-DE7AB2C7B3C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1159</TotalTime>
  <Words>84</Words>
  <Application>Microsoft Office PowerPoint</Application>
  <PresentationFormat>Widescreen</PresentationFormat>
  <Paragraphs>14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Segoe UI</vt:lpstr>
      <vt:lpstr>Trebuchet MS</vt:lpstr>
      <vt:lpstr>Twinkl</vt:lpstr>
      <vt:lpstr>Berlin</vt:lpstr>
      <vt:lpstr>Wednesday 11th November 2020</vt:lpstr>
      <vt:lpstr>Think Pair Share!</vt:lpstr>
      <vt:lpstr>Introduction</vt:lpstr>
      <vt:lpstr>Let’s mind map our five w’s!</vt:lpstr>
      <vt:lpstr>Let’s mind map our five w’s!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 2nd November 2020</dc:title>
  <dc:creator>Alice Watton</dc:creator>
  <cp:lastModifiedBy>alice watton</cp:lastModifiedBy>
  <cp:revision>16</cp:revision>
  <dcterms:created xsi:type="dcterms:W3CDTF">2020-10-21T13:22:16Z</dcterms:created>
  <dcterms:modified xsi:type="dcterms:W3CDTF">2020-11-08T12:25:16Z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