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.xml" ContentType="application/vnd.openxmlformats-officedocument.presentationml.tag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41" r:id="rId11"/>
    <p:sldId id="297" r:id="rId12"/>
    <p:sldId id="339" r:id="rId13"/>
    <p:sldId id="340" r:id="rId14"/>
    <p:sldId id="342" r:id="rId15"/>
    <p:sldId id="299" r:id="rId16"/>
    <p:sldId id="330" r:id="rId17"/>
    <p:sldId id="335" r:id="rId18"/>
    <p:sldId id="300" r:id="rId19"/>
    <p:sldId id="333" r:id="rId20"/>
    <p:sldId id="336" r:id="rId21"/>
    <p:sldId id="337" r:id="rId22"/>
    <p:sldId id="306" r:id="rId23"/>
    <p:sldId id="31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5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8" d="100"/>
          <a:sy n="68" d="100"/>
        </p:scale>
        <p:origin x="1192" y="64"/>
      </p:cViewPr>
      <p:guideLst>
        <p:guide orient="horz" pos="275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36-4DF2-B2A4-F80F52DB44E2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36-4DF2-B2A4-F80F52DB44E2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936-4DF2-B2A4-F80F52DB44E2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7-8936-4DF2-B2A4-F80F52DB44E2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9-8936-4DF2-B2A4-F80F52DB44E2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B-8936-4DF2-B2A4-F80F52DB44E2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D-8936-4DF2-B2A4-F80F52DB44E2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F-8936-4DF2-B2A4-F80F52DB44E2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1-8936-4DF2-B2A4-F80F52DB44E2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3-8936-4DF2-B2A4-F80F52DB44E2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8936-4DF2-B2A4-F80F52DB44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36-4DF2-B2A4-F80F52DB44E2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36-4DF2-B2A4-F80F52DB44E2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936-4DF2-B2A4-F80F52DB44E2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7-8936-4DF2-B2A4-F80F52DB44E2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9-8936-4DF2-B2A4-F80F52DB44E2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B-8936-4DF2-B2A4-F80F52DB44E2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D-8936-4DF2-B2A4-F80F52DB44E2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F-8936-4DF2-B2A4-F80F52DB44E2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1-8936-4DF2-B2A4-F80F52DB44E2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3-8936-4DF2-B2A4-F80F52DB44E2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8936-4DF2-B2A4-F80F52DB44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190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A82-4311-A494-59D46164DF5A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A82-4311-A494-59D46164DF5A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A82-4311-A494-59D46164DF5A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A82-4311-A494-59D46164DF5A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A82-4311-A494-59D46164DF5A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A82-4311-A494-59D46164DF5A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A82-4311-A494-59D46164DF5A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A82-4311-A494-59D46164DF5A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A82-4311-A494-59D46164DF5A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FA82-4311-A494-59D46164DF5A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FA82-4311-A494-59D46164DF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678-40E4-AFE2-9D9F67542528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4A7-4C10-BA49-AE2371B0F85F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4A7-4C10-BA49-AE2371B0F85F}"/>
              </c:ext>
            </c:extLst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4A7-4C10-BA49-AE2371B0F85F}"/>
              </c:ext>
            </c:extLst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4A7-4C10-BA49-AE2371B0F85F}"/>
              </c:ext>
            </c:extLst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4A7-4C10-BA49-AE2371B0F85F}"/>
              </c:ext>
            </c:extLst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94A7-4C10-BA49-AE2371B0F85F}"/>
              </c:ext>
            </c:extLst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94A7-4C10-BA49-AE2371B0F85F}"/>
              </c:ext>
            </c:extLst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94A7-4C10-BA49-AE2371B0F85F}"/>
              </c:ext>
            </c:extLst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94A7-4C10-BA49-AE2371B0F85F}"/>
              </c:ext>
            </c:extLst>
          </c:dPt>
          <c:cat>
            <c:numRef>
              <c:f>Sheet1!$A$2:$A$11</c:f>
              <c:numCache>
                <c:formatCode>General</c:formatCode>
                <c:ptCount val="10"/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678-40E4-AFE2-9D9F675425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dash"/>
            </a:ln>
          </c:spPr>
          <c:dPt>
            <c:idx val="0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1-3C6D-436F-B8E6-0B93487293A5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3-3C6D-436F-B8E6-0B93487293A5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5-3C6D-436F-B8E6-0B93487293A5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7-3C6D-436F-B8E6-0B93487293A5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9-3C6D-436F-B8E6-0B93487293A5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B-3C6D-436F-B8E6-0B93487293A5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D-3C6D-436F-B8E6-0B93487293A5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F-3C6D-436F-B8E6-0B93487293A5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11-3C6D-436F-B8E6-0B93487293A5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13-3C6D-436F-B8E6-0B93487293A5}"/>
              </c:ext>
            </c:extLst>
          </c:dPt>
          <c:cat>
            <c:numRef>
              <c:f>Sheet1!$A$2:$A$11</c:f>
              <c:numCache>
                <c:formatCode>General</c:formatCode>
                <c:ptCount val="10"/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3C6D-436F-B8E6-0B93487293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3167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9.png"/><Relationship Id="rId10" Type="http://schemas.openxmlformats.org/officeDocument/2006/relationships/chart" Target="../charts/chart2.xml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60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1" Type="http://schemas.openxmlformats.org/officeDocument/2006/relationships/chart" Target="../charts/chart5.xml"/><Relationship Id="rId10" Type="http://schemas.openxmlformats.org/officeDocument/2006/relationships/chart" Target="../charts/chart4.xml"/><Relationship Id="rId9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7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9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33.png"/><Relationship Id="rId10" Type="http://schemas.openxmlformats.org/officeDocument/2006/relationships/image" Target="../media/image32.png"/><Relationship Id="rId4" Type="http://schemas.openxmlformats.org/officeDocument/2006/relationships/image" Target="../media/image8.pn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0.png"/><Relationship Id="rId3" Type="http://schemas.openxmlformats.org/officeDocument/2006/relationships/image" Target="../media/image19.png"/><Relationship Id="rId12" Type="http://schemas.openxmlformats.org/officeDocument/2006/relationships/image" Target="../media/image31.png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3.png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11" Type="http://schemas.openxmlformats.org/officeDocument/2006/relationships/image" Target="../media/image38.png"/><Relationship Id="rId5" Type="http://schemas.openxmlformats.org/officeDocument/2006/relationships/image" Target="../media/image8.png"/><Relationship Id="rId10" Type="http://schemas.openxmlformats.org/officeDocument/2006/relationships/image" Target="../media/image37.png"/><Relationship Id="rId4" Type="http://schemas.openxmlformats.org/officeDocument/2006/relationships/image" Target="../media/image28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1.png"/><Relationship Id="rId3" Type="http://schemas.openxmlformats.org/officeDocument/2006/relationships/image" Target="../media/image35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4.png"/><Relationship Id="rId1" Type="http://schemas.openxmlformats.org/officeDocument/2006/relationships/tags" Target="../tags/tag8.xml"/><Relationship Id="rId11" Type="http://schemas.openxmlformats.org/officeDocument/2006/relationships/image" Target="../media/image49.png"/><Relationship Id="rId5" Type="http://schemas.openxmlformats.org/officeDocument/2006/relationships/image" Target="../media/image44.pn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4" Type="http://schemas.openxmlformats.org/officeDocument/2006/relationships/image" Target="../media/image39.png"/><Relationship Id="rId9" Type="http://schemas.openxmlformats.org/officeDocument/2006/relationships/image" Target="../media/image17.png"/><Relationship Id="rId14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AA89A-49A6-4343-B976-0CFAA37FBA6E}"/>
              </a:ext>
            </a:extLst>
          </p:cNvPr>
          <p:cNvSpPr txBox="1"/>
          <p:nvPr/>
        </p:nvSpPr>
        <p:spPr>
          <a:xfrm>
            <a:off x="165462" y="1619793"/>
            <a:ext cx="68188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9.6.2021</a:t>
            </a:r>
          </a:p>
          <a:p>
            <a:r>
              <a:rPr lang="en-GB" sz="5400" dirty="0">
                <a:solidFill>
                  <a:schemeClr val="bg1"/>
                </a:solidFill>
              </a:rPr>
              <a:t>L.O: To use fractions</a:t>
            </a:r>
          </a:p>
          <a:p>
            <a:r>
              <a:rPr lang="en-GB" sz="5400" dirty="0">
                <a:solidFill>
                  <a:schemeClr val="bg1"/>
                </a:solidFill>
              </a:rPr>
              <a:t>C: Tenths</a:t>
            </a:r>
          </a:p>
        </p:txBody>
      </p:sp>
    </p:spTree>
    <p:extLst>
      <p:ext uri="{BB962C8B-B14F-4D97-AF65-F5344CB8AC3E}">
        <p14:creationId xmlns:p14="http://schemas.microsoft.com/office/powerpoint/2010/main" val="1244474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is green?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Match the fractions to the representations.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Which of the representations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blipFill>
                <a:blip r:embed="rId4"/>
                <a:stretch>
                  <a:fillRect l="-1707" t="-8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795D8B8-7416-4EBD-A470-5332F26885D8}"/>
              </a:ext>
            </a:extLst>
          </p:cNvPr>
          <p:cNvSpPr/>
          <p:nvPr/>
        </p:nvSpPr>
        <p:spPr>
          <a:xfrm>
            <a:off x="3395149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D1812B-B81B-4270-BF25-0A93F8FB06E4}"/>
              </a:ext>
            </a:extLst>
          </p:cNvPr>
          <p:cNvSpPr/>
          <p:nvPr/>
        </p:nvSpPr>
        <p:spPr>
          <a:xfrm>
            <a:off x="905047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05D535A-9A66-45C6-949A-22A8E1357A74}"/>
              </a:ext>
            </a:extLst>
          </p:cNvPr>
          <p:cNvSpPr/>
          <p:nvPr/>
        </p:nvSpPr>
        <p:spPr>
          <a:xfrm>
            <a:off x="5885251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34FC0C4-99A4-4D2E-B40A-0EB1B0B20D3C}"/>
              </a:ext>
            </a:extLst>
          </p:cNvPr>
          <p:cNvSpPr/>
          <p:nvPr/>
        </p:nvSpPr>
        <p:spPr>
          <a:xfrm>
            <a:off x="6333979" y="5023718"/>
            <a:ext cx="433774" cy="43377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0F5584B-5B7D-4952-BBAB-F471141021C8}"/>
              </a:ext>
            </a:extLst>
          </p:cNvPr>
          <p:cNvSpPr/>
          <p:nvPr/>
        </p:nvSpPr>
        <p:spPr>
          <a:xfrm>
            <a:off x="6767753" y="4221387"/>
            <a:ext cx="736226" cy="73622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472CEA-6E1B-43E1-8F11-79BE427FB382}"/>
              </a:ext>
            </a:extLst>
          </p:cNvPr>
          <p:cNvSpPr/>
          <p:nvPr/>
        </p:nvSpPr>
        <p:spPr>
          <a:xfrm>
            <a:off x="7224283" y="500098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690099A-DD9A-4ABC-BBF4-087E22137F8E}"/>
              </a:ext>
            </a:extLst>
          </p:cNvPr>
          <p:cNvGraphicFramePr>
            <a:graphicFrameLocks noGrp="1"/>
          </p:cNvGraphicFramePr>
          <p:nvPr/>
        </p:nvGraphicFramePr>
        <p:xfrm>
          <a:off x="1006899" y="4548990"/>
          <a:ext cx="20828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73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797358">
                  <a:extLst>
                    <a:ext uri="{9D8B030D-6E8A-4147-A177-3AD203B41FA5}">
                      <a16:colId xmlns:a16="http://schemas.microsoft.com/office/drawing/2014/main" val="2485752565"/>
                    </a:ext>
                  </a:extLst>
                </a:gridCol>
                <a:gridCol w="488084">
                  <a:extLst>
                    <a:ext uri="{9D8B030D-6E8A-4147-A177-3AD203B41FA5}">
                      <a16:colId xmlns:a16="http://schemas.microsoft.com/office/drawing/2014/main" val="124558508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04D3AFA-6BDA-46B0-B8BC-E26512B21040}"/>
              </a:ext>
            </a:extLst>
          </p:cNvPr>
          <p:cNvGraphicFramePr>
            <a:graphicFrameLocks noGrp="1"/>
          </p:cNvGraphicFramePr>
          <p:nvPr/>
        </p:nvGraphicFramePr>
        <p:xfrm>
          <a:off x="4224083" y="4357056"/>
          <a:ext cx="695834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/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/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/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472DDDFD-2D23-45F5-A93C-1AB75CBA28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1025083"/>
              </p:ext>
            </p:extLst>
          </p:nvPr>
        </p:nvGraphicFramePr>
        <p:xfrm>
          <a:off x="1891765" y="1231942"/>
          <a:ext cx="1577043" cy="1053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2C411D6C-E788-4C54-8FE2-3A2D768131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2367" y="1407864"/>
            <a:ext cx="474791" cy="6707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E8E757-C5F4-4F95-8F1F-04A42CC16C2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68007" y="1436801"/>
            <a:ext cx="474791" cy="6707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5A841D2-8F09-499C-B097-64FB20A8227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99993" y="1451105"/>
            <a:ext cx="474791" cy="6707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F5EC4EF-B309-46E9-9EF3-67AEE1D9DB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1979" y="1451105"/>
            <a:ext cx="474791" cy="670761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FA04400-229E-4086-BEC8-B03417B5B7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716093"/>
              </p:ext>
            </p:extLst>
          </p:nvPr>
        </p:nvGraphicFramePr>
        <p:xfrm>
          <a:off x="3985919" y="1223440"/>
          <a:ext cx="695834" cy="1034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982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7675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is green?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Match the fractions to the representations.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Which of the representations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blipFill>
                <a:blip r:embed="rId5"/>
                <a:stretch>
                  <a:fillRect l="-1707" t="-8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795D8B8-7416-4EBD-A470-5332F26885D8}"/>
              </a:ext>
            </a:extLst>
          </p:cNvPr>
          <p:cNvSpPr/>
          <p:nvPr/>
        </p:nvSpPr>
        <p:spPr>
          <a:xfrm>
            <a:off x="3395149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D1812B-B81B-4270-BF25-0A93F8FB06E4}"/>
              </a:ext>
            </a:extLst>
          </p:cNvPr>
          <p:cNvSpPr/>
          <p:nvPr/>
        </p:nvSpPr>
        <p:spPr>
          <a:xfrm>
            <a:off x="905047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05D535A-9A66-45C6-949A-22A8E1357A74}"/>
              </a:ext>
            </a:extLst>
          </p:cNvPr>
          <p:cNvSpPr/>
          <p:nvPr/>
        </p:nvSpPr>
        <p:spPr>
          <a:xfrm>
            <a:off x="5885251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34FC0C4-99A4-4D2E-B40A-0EB1B0B20D3C}"/>
              </a:ext>
            </a:extLst>
          </p:cNvPr>
          <p:cNvSpPr/>
          <p:nvPr/>
        </p:nvSpPr>
        <p:spPr>
          <a:xfrm>
            <a:off x="6333979" y="5023718"/>
            <a:ext cx="433774" cy="43377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0F5584B-5B7D-4952-BBAB-F471141021C8}"/>
              </a:ext>
            </a:extLst>
          </p:cNvPr>
          <p:cNvSpPr/>
          <p:nvPr/>
        </p:nvSpPr>
        <p:spPr>
          <a:xfrm>
            <a:off x="6767753" y="4221387"/>
            <a:ext cx="736226" cy="73622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472CEA-6E1B-43E1-8F11-79BE427FB382}"/>
              </a:ext>
            </a:extLst>
          </p:cNvPr>
          <p:cNvSpPr/>
          <p:nvPr/>
        </p:nvSpPr>
        <p:spPr>
          <a:xfrm>
            <a:off x="7224283" y="500098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690099A-DD9A-4ABC-BBF4-087E22137F8E}"/>
              </a:ext>
            </a:extLst>
          </p:cNvPr>
          <p:cNvGraphicFramePr>
            <a:graphicFrameLocks noGrp="1"/>
          </p:cNvGraphicFramePr>
          <p:nvPr/>
        </p:nvGraphicFramePr>
        <p:xfrm>
          <a:off x="1006899" y="4548990"/>
          <a:ext cx="20828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73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797358">
                  <a:extLst>
                    <a:ext uri="{9D8B030D-6E8A-4147-A177-3AD203B41FA5}">
                      <a16:colId xmlns:a16="http://schemas.microsoft.com/office/drawing/2014/main" val="2485752565"/>
                    </a:ext>
                  </a:extLst>
                </a:gridCol>
                <a:gridCol w="488084">
                  <a:extLst>
                    <a:ext uri="{9D8B030D-6E8A-4147-A177-3AD203B41FA5}">
                      <a16:colId xmlns:a16="http://schemas.microsoft.com/office/drawing/2014/main" val="124558508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04D3AFA-6BDA-46B0-B8BC-E26512B21040}"/>
              </a:ext>
            </a:extLst>
          </p:cNvPr>
          <p:cNvGraphicFramePr>
            <a:graphicFrameLocks noGrp="1"/>
          </p:cNvGraphicFramePr>
          <p:nvPr/>
        </p:nvGraphicFramePr>
        <p:xfrm>
          <a:off x="4224083" y="4357056"/>
          <a:ext cx="695834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F7FEE012-A68E-41B3-B992-61BEC05E5E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7045" y="5117687"/>
            <a:ext cx="684506" cy="6845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1F66061-8BC1-4A1D-B696-5B4EC9C879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7784" y="5117687"/>
            <a:ext cx="684506" cy="6845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2CC4F08-0258-463F-AE7B-0EA1E3421A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8178" y="5117687"/>
            <a:ext cx="684506" cy="6845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/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/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/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472DDDFD-2D23-45F5-A93C-1AB75CBA28EF}"/>
              </a:ext>
            </a:extLst>
          </p:cNvPr>
          <p:cNvGraphicFramePr/>
          <p:nvPr/>
        </p:nvGraphicFramePr>
        <p:xfrm>
          <a:off x="1891765" y="1231942"/>
          <a:ext cx="1577043" cy="1053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2C411D6C-E788-4C54-8FE2-3A2D768131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22367" y="1407864"/>
            <a:ext cx="474791" cy="6707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E8E757-C5F4-4F95-8F1F-04A42CC16C2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68007" y="1436801"/>
            <a:ext cx="474791" cy="6707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5A841D2-8F09-499C-B097-64FB20A8227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99993" y="1451105"/>
            <a:ext cx="474791" cy="6707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F5EC4EF-B309-46E9-9EF3-67AEE1D9DB5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31979" y="1451105"/>
            <a:ext cx="474791" cy="670761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FA04400-229E-4086-BEC8-B03417B5B7D8}"/>
              </a:ext>
            </a:extLst>
          </p:cNvPr>
          <p:cNvGraphicFramePr>
            <a:graphicFrameLocks noGrp="1"/>
          </p:cNvGraphicFramePr>
          <p:nvPr/>
        </p:nvGraphicFramePr>
        <p:xfrm>
          <a:off x="3985919" y="1223440"/>
          <a:ext cx="695834" cy="1034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982002"/>
                  </a:ext>
                </a:extLst>
              </a:tr>
            </a:tbl>
          </a:graphicData>
        </a:graphic>
      </p:graphicFrame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6825168-8285-40EF-A90D-EFD898A7F208}"/>
              </a:ext>
            </a:extLst>
          </p:cNvPr>
          <p:cNvCxnSpPr>
            <a:stCxn id="14" idx="0"/>
            <a:endCxn id="22" idx="2"/>
          </p:cNvCxnSpPr>
          <p:nvPr/>
        </p:nvCxnSpPr>
        <p:spPr>
          <a:xfrm flipV="1">
            <a:off x="2680566" y="2257965"/>
            <a:ext cx="1653270" cy="54577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E75DDCB-058A-4D83-BB93-D9EBA04F1E26}"/>
              </a:ext>
            </a:extLst>
          </p:cNvPr>
          <p:cNvCxnSpPr>
            <a:stCxn id="16" idx="0"/>
            <a:endCxn id="17" idx="2"/>
          </p:cNvCxnSpPr>
          <p:nvPr/>
        </p:nvCxnSpPr>
        <p:spPr>
          <a:xfrm flipH="1" flipV="1">
            <a:off x="2680286" y="2285706"/>
            <a:ext cx="1716785" cy="51803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61A51A0-7393-4AF9-B183-0BB77D7294FA}"/>
              </a:ext>
            </a:extLst>
          </p:cNvPr>
          <p:cNvCxnSpPr>
            <a:stCxn id="15" idx="0"/>
          </p:cNvCxnSpPr>
          <p:nvPr/>
        </p:nvCxnSpPr>
        <p:spPr>
          <a:xfrm flipH="1" flipV="1">
            <a:off x="6113574" y="2195306"/>
            <a:ext cx="1" cy="60843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9139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AA89A-49A6-4343-B976-0CFAA37FBA6E}"/>
              </a:ext>
            </a:extLst>
          </p:cNvPr>
          <p:cNvSpPr txBox="1"/>
          <p:nvPr/>
        </p:nvSpPr>
        <p:spPr>
          <a:xfrm>
            <a:off x="231450" y="2967335"/>
            <a:ext cx="68188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Let’s play a game!</a:t>
            </a:r>
          </a:p>
        </p:txBody>
      </p:sp>
    </p:spTree>
    <p:extLst>
      <p:ext uri="{BB962C8B-B14F-4D97-AF65-F5344CB8AC3E}">
        <p14:creationId xmlns:p14="http://schemas.microsoft.com/office/powerpoint/2010/main" val="4183840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of the flowers are blue?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8BDB90A-9CC2-46F1-BDD5-084D799C338D}"/>
              </a:ext>
            </a:extLst>
          </p:cNvPr>
          <p:cNvSpPr txBox="1"/>
          <p:nvPr/>
        </p:nvSpPr>
        <p:spPr>
          <a:xfrm>
            <a:off x="1123950" y="3318270"/>
            <a:ext cx="63354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There are 	   flowers altogether.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noProof="0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out of    	</a:t>
            </a:r>
            <a:r>
              <a:rPr lang="en-GB" sz="2800" dirty="0">
                <a:solidFill>
                  <a:prstClr val="black"/>
                </a:solidFill>
              </a:rPr>
              <a:t>flowers are blue.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of the flowers are blue.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This is a </a:t>
            </a:r>
            <a:r>
              <a:rPr lang="en-GB" sz="2800" u="sng" dirty="0">
                <a:solidFill>
                  <a:prstClr val="black"/>
                </a:solidFill>
              </a:rPr>
              <a:t>				</a:t>
            </a:r>
            <a:r>
              <a:rPr lang="en-GB" sz="2800" dirty="0">
                <a:solidFill>
                  <a:prstClr val="black"/>
                </a:solidFill>
              </a:rPr>
              <a:t> fraction.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866AB99-613E-4964-A928-E179B0567507}"/>
              </a:ext>
            </a:extLst>
          </p:cNvPr>
          <p:cNvSpPr txBox="1"/>
          <p:nvPr/>
        </p:nvSpPr>
        <p:spPr>
          <a:xfrm>
            <a:off x="2627157" y="3287492"/>
            <a:ext cx="613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1E4938-82DA-4B96-83BB-BCA5A3F9B58B}"/>
              </a:ext>
            </a:extLst>
          </p:cNvPr>
          <p:cNvSpPr/>
          <p:nvPr/>
        </p:nvSpPr>
        <p:spPr>
          <a:xfrm>
            <a:off x="2672192" y="3318270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: Rounded Corners 120">
            <a:extLst>
              <a:ext uri="{FF2B5EF4-FFF2-40B4-BE49-F238E27FC236}">
                <a16:creationId xmlns:a16="http://schemas.microsoft.com/office/drawing/2014/main" id="{B7579C9C-7AFD-416A-9312-C6DEBBAE7845}"/>
              </a:ext>
            </a:extLst>
          </p:cNvPr>
          <p:cNvSpPr/>
          <p:nvPr/>
        </p:nvSpPr>
        <p:spPr>
          <a:xfrm>
            <a:off x="1278424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: Rounded Corners 121">
            <a:extLst>
              <a:ext uri="{FF2B5EF4-FFF2-40B4-BE49-F238E27FC236}">
                <a16:creationId xmlns:a16="http://schemas.microsoft.com/office/drawing/2014/main" id="{AB689773-6235-4402-9A97-1B2BC06A3148}"/>
              </a:ext>
            </a:extLst>
          </p:cNvPr>
          <p:cNvSpPr/>
          <p:nvPr/>
        </p:nvSpPr>
        <p:spPr>
          <a:xfrm>
            <a:off x="2895562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: Rounded Corners 122">
            <a:extLst>
              <a:ext uri="{FF2B5EF4-FFF2-40B4-BE49-F238E27FC236}">
                <a16:creationId xmlns:a16="http://schemas.microsoft.com/office/drawing/2014/main" id="{B8F0C8AB-60F5-4992-B7CC-D904DA3AE3B3}"/>
              </a:ext>
            </a:extLst>
          </p:cNvPr>
          <p:cNvSpPr/>
          <p:nvPr/>
        </p:nvSpPr>
        <p:spPr>
          <a:xfrm>
            <a:off x="1278424" y="4591081"/>
            <a:ext cx="523220" cy="80058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54C5E4E8-B24B-4D1D-BF38-CBD676DAD104}"/>
              </a:ext>
            </a:extLst>
          </p:cNvPr>
          <p:cNvSpPr txBox="1"/>
          <p:nvPr/>
        </p:nvSpPr>
        <p:spPr>
          <a:xfrm>
            <a:off x="1359406" y="397520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2687668-25BA-44A1-A699-27ABBDBDEA1F}"/>
              </a:ext>
            </a:extLst>
          </p:cNvPr>
          <p:cNvSpPr txBox="1"/>
          <p:nvPr/>
        </p:nvSpPr>
        <p:spPr>
          <a:xfrm>
            <a:off x="2840530" y="3975205"/>
            <a:ext cx="613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/>
              <p:nvPr/>
            </p:nvSpPr>
            <p:spPr>
              <a:xfrm>
                <a:off x="1271480" y="459108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80" y="4591081"/>
                <a:ext cx="444385" cy="765338"/>
              </a:xfrm>
              <a:prstGeom prst="rect">
                <a:avLst/>
              </a:prstGeom>
              <a:blipFill>
                <a:blip r:embed="rId5"/>
                <a:stretch>
                  <a:fillRect r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5B70DAEF-79A0-4559-BE85-5760A57158E9}"/>
              </a:ext>
            </a:extLst>
          </p:cNvPr>
          <p:cNvSpPr txBox="1"/>
          <p:nvPr/>
        </p:nvSpPr>
        <p:spPr>
          <a:xfrm>
            <a:off x="2373391" y="5367790"/>
            <a:ext cx="20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accent1"/>
                </a:solidFill>
              </a:rPr>
              <a:t>n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on-unit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6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102122BB-FF87-487F-A76E-866882AE9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348" y="1125101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BE604C02-97F2-4779-8FE8-14F145710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707" y="1125101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802CC744-E308-425E-A8B0-06AC72C8B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693" y="940215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55F0FF32-B820-4682-8FAF-493110CC8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258" y="940215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0A04DAB9-59C7-47B7-86D4-20C55EB77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777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08F63BC6-4570-4D51-BEE1-792EC5C8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46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28488ADF-EA5E-44BC-861A-627697069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760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BE1BF652-2D4D-4F81-8DE1-E4CD3CC5F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325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4AE7BDE8-98EB-41DF-9A2F-3634A3D58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535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F7148AE2-5A31-4C32-889C-B4ACB247C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072" y="1130794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967AEA7-AACB-4BD4-B289-DC97A1EAEEAB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of the flowers are orange?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D0E5BDE-B2F1-48E6-8E18-90D8A60A16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1038" y="243261"/>
            <a:ext cx="747045" cy="74704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A8D1AE2-7B95-4B1A-9157-408C113A6DD4}"/>
              </a:ext>
            </a:extLst>
          </p:cNvPr>
          <p:cNvSpPr txBox="1"/>
          <p:nvPr/>
        </p:nvSpPr>
        <p:spPr>
          <a:xfrm>
            <a:off x="5763882" y="3859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CDFF659-6611-461A-96D7-192A6CE7A2B7}"/>
                  </a:ext>
                </a:extLst>
              </p:cNvPr>
              <p:cNvSpPr txBox="1"/>
              <p:nvPr/>
            </p:nvSpPr>
            <p:spPr>
              <a:xfrm>
                <a:off x="7116988" y="646495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CDFF659-6611-461A-96D7-192A6CE7A2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6988" y="646495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0" grpId="0"/>
      <p:bldP spid="124" grpId="0"/>
      <p:bldP spid="125" grpId="0"/>
      <p:bldP spid="126" grpId="0"/>
      <p:bldP spid="127" grpId="0"/>
      <p:bldP spid="27" grpId="0"/>
      <p:bldP spid="29" grpId="0"/>
      <p:bldP spid="29" grpId="1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439067" y="1212915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Tenths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ADC054A-5F86-4485-B3F2-23721AFF33AC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B28A7B-36E5-4024-B9A9-A1A55F77393A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87CCED-23D5-455E-86EC-461B829237ED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" name="Right Brace 3">
            <a:extLst>
              <a:ext uri="{FF2B5EF4-FFF2-40B4-BE49-F238E27FC236}">
                <a16:creationId xmlns:a16="http://schemas.microsoft.com/office/drawing/2014/main" id="{268532E8-0D45-402C-B460-D1B2012B02C3}"/>
              </a:ext>
            </a:extLst>
          </p:cNvPr>
          <p:cNvSpPr/>
          <p:nvPr/>
        </p:nvSpPr>
        <p:spPr>
          <a:xfrm rot="5400000">
            <a:off x="1860177" y="2883413"/>
            <a:ext cx="234462" cy="597876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/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blipFill>
                <a:blip r:embed="rId5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2140745" y="3593238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10 tenths are equal to one whole.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558767" y="4641714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1 tenth is one part out of 10 equal parts.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887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 animBg="1"/>
      <p:bldP spid="26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5">
            <a:extLst>
              <a:ext uri="{FF2B5EF4-FFF2-40B4-BE49-F238E27FC236}">
                <a16:creationId xmlns:a16="http://schemas.microsoft.com/office/drawing/2014/main" id="{F8498EA6-D991-4D5C-871F-202C37796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6458" y="437015"/>
            <a:ext cx="747045" cy="747045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3E38B80C-0CA7-42E2-9BE4-3A27ECA7D6FC}"/>
              </a:ext>
            </a:extLst>
          </p:cNvPr>
          <p:cNvSpPr txBox="1"/>
          <p:nvPr/>
        </p:nvSpPr>
        <p:spPr>
          <a:xfrm>
            <a:off x="5809302" y="5797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/>
              <p:nvPr/>
            </p:nvSpPr>
            <p:spPr>
              <a:xfrm>
                <a:off x="971550" y="1029439"/>
                <a:ext cx="7340112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Which of these representations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? Why?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1029439"/>
                <a:ext cx="7340112" cy="767646"/>
              </a:xfrm>
              <a:prstGeom prst="rect">
                <a:avLst/>
              </a:prstGeom>
              <a:blipFill>
                <a:blip r:embed="rId6"/>
                <a:stretch>
                  <a:fillRect l="-166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A771FD75-A1A1-4991-8E70-FD2E0992A008}"/>
              </a:ext>
            </a:extLst>
          </p:cNvPr>
          <p:cNvSpPr/>
          <p:nvPr/>
        </p:nvSpPr>
        <p:spPr>
          <a:xfrm>
            <a:off x="905047" y="1992179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A8E8965D-6DCF-40DA-9FEF-1DF8A67A5BC1}"/>
              </a:ext>
            </a:extLst>
          </p:cNvPr>
          <p:cNvSpPr/>
          <p:nvPr/>
        </p:nvSpPr>
        <p:spPr>
          <a:xfrm>
            <a:off x="905047" y="3857000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6ACA5FD1-2748-42A9-90D2-AE862EFF0C07}"/>
              </a:ext>
            </a:extLst>
          </p:cNvPr>
          <p:cNvSpPr/>
          <p:nvPr/>
        </p:nvSpPr>
        <p:spPr>
          <a:xfrm>
            <a:off x="4602177" y="1992179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CA9C65C4-EB40-4C48-AA45-D073EDF14A97}"/>
              </a:ext>
            </a:extLst>
          </p:cNvPr>
          <p:cNvSpPr/>
          <p:nvPr/>
        </p:nvSpPr>
        <p:spPr>
          <a:xfrm>
            <a:off x="4602177" y="3857000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A39075C-7B94-43A8-B09F-5A5DF6AE79EA}"/>
              </a:ext>
            </a:extLst>
          </p:cNvPr>
          <p:cNvSpPr/>
          <p:nvPr/>
        </p:nvSpPr>
        <p:spPr>
          <a:xfrm>
            <a:off x="1236937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74E59246-F772-4E99-A4AB-B904E0B848DB}"/>
              </a:ext>
            </a:extLst>
          </p:cNvPr>
          <p:cNvSpPr/>
          <p:nvPr/>
        </p:nvSpPr>
        <p:spPr>
          <a:xfrm>
            <a:off x="1236937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3885924-CFBF-44A9-933A-A01E3934B84D}"/>
              </a:ext>
            </a:extLst>
          </p:cNvPr>
          <p:cNvSpPr/>
          <p:nvPr/>
        </p:nvSpPr>
        <p:spPr>
          <a:xfrm>
            <a:off x="1816736" y="287777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9B10A266-92FD-4EBF-B17B-C5458DE7BDFB}"/>
              </a:ext>
            </a:extLst>
          </p:cNvPr>
          <p:cNvSpPr/>
          <p:nvPr/>
        </p:nvSpPr>
        <p:spPr>
          <a:xfrm>
            <a:off x="1816736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5" name="Table 104">
            <a:extLst>
              <a:ext uri="{FF2B5EF4-FFF2-40B4-BE49-F238E27FC236}">
                <a16:creationId xmlns:a16="http://schemas.microsoft.com/office/drawing/2014/main" id="{8FD7FA8D-14F6-42C8-B92D-60967CE65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020365"/>
              </p:ext>
            </p:extLst>
          </p:nvPr>
        </p:nvGraphicFramePr>
        <p:xfrm>
          <a:off x="5620334" y="2103372"/>
          <a:ext cx="1391668" cy="144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9081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  <a:gridCol w="552587">
                  <a:extLst>
                    <a:ext uri="{9D8B030D-6E8A-4147-A177-3AD203B41FA5}">
                      <a16:colId xmlns:a16="http://schemas.microsoft.com/office/drawing/2014/main" val="377511191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pic>
        <p:nvPicPr>
          <p:cNvPr id="134" name="Picture 133">
            <a:extLst>
              <a:ext uri="{FF2B5EF4-FFF2-40B4-BE49-F238E27FC236}">
                <a16:creationId xmlns:a16="http://schemas.microsoft.com/office/drawing/2014/main" id="{AA01C215-59D0-42E6-B010-C1B35487A7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9070" y="2930983"/>
            <a:ext cx="684506" cy="684506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6EEF7ED5-BC88-4CA3-9DD6-886D4BF763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58563" y="4784552"/>
            <a:ext cx="719204" cy="665579"/>
          </a:xfrm>
          <a:prstGeom prst="rect">
            <a:avLst/>
          </a:prstGeom>
        </p:spPr>
      </p:pic>
      <p:sp>
        <p:nvSpPr>
          <p:cNvPr id="49" name="Oval 48">
            <a:extLst>
              <a:ext uri="{FF2B5EF4-FFF2-40B4-BE49-F238E27FC236}">
                <a16:creationId xmlns:a16="http://schemas.microsoft.com/office/drawing/2014/main" id="{60FA99A9-D52C-4A15-A83F-AB51CFA978E0}"/>
              </a:ext>
            </a:extLst>
          </p:cNvPr>
          <p:cNvSpPr/>
          <p:nvPr/>
        </p:nvSpPr>
        <p:spPr>
          <a:xfrm>
            <a:off x="2397345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C72A9D9-DAB3-40E5-BB05-C0955509A3CA}"/>
              </a:ext>
            </a:extLst>
          </p:cNvPr>
          <p:cNvSpPr/>
          <p:nvPr/>
        </p:nvSpPr>
        <p:spPr>
          <a:xfrm>
            <a:off x="2397345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B41E7CE-0DBD-459B-A784-C295CB464978}"/>
              </a:ext>
            </a:extLst>
          </p:cNvPr>
          <p:cNvSpPr/>
          <p:nvPr/>
        </p:nvSpPr>
        <p:spPr>
          <a:xfrm>
            <a:off x="2977954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8A5C35E-DB5F-4E8C-A4F7-C9BD929B17A7}"/>
              </a:ext>
            </a:extLst>
          </p:cNvPr>
          <p:cNvSpPr/>
          <p:nvPr/>
        </p:nvSpPr>
        <p:spPr>
          <a:xfrm>
            <a:off x="2977954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9826CE7-918A-4CCF-BA01-EA9B378E74A7}"/>
              </a:ext>
            </a:extLst>
          </p:cNvPr>
          <p:cNvSpPr/>
          <p:nvPr/>
        </p:nvSpPr>
        <p:spPr>
          <a:xfrm>
            <a:off x="3558563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352B8869-EFED-4E79-864C-C65FDA59F195}"/>
              </a:ext>
            </a:extLst>
          </p:cNvPr>
          <p:cNvSpPr/>
          <p:nvPr/>
        </p:nvSpPr>
        <p:spPr>
          <a:xfrm>
            <a:off x="3558563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1" name="Picture 130">
            <a:extLst>
              <a:ext uri="{FF2B5EF4-FFF2-40B4-BE49-F238E27FC236}">
                <a16:creationId xmlns:a16="http://schemas.microsoft.com/office/drawing/2014/main" id="{5338873C-7F29-4895-8A76-B4FA3139A6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0481" y="2926519"/>
            <a:ext cx="719204" cy="665579"/>
          </a:xfrm>
          <a:prstGeom prst="rect">
            <a:avLst/>
          </a:prstGeom>
        </p:spPr>
      </p:pic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2788F017-6C7E-44CC-838E-B7B3A54828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214180"/>
              </p:ext>
            </p:extLst>
          </p:nvPr>
        </p:nvGraphicFramePr>
        <p:xfrm>
          <a:off x="5620334" y="3944513"/>
          <a:ext cx="1391668" cy="144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91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975990368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775111917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503261862"/>
                    </a:ext>
                  </a:extLst>
                </a:gridCol>
              </a:tblGrid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pic>
        <p:nvPicPr>
          <p:cNvPr id="140" name="Picture 139">
            <a:extLst>
              <a:ext uri="{FF2B5EF4-FFF2-40B4-BE49-F238E27FC236}">
                <a16:creationId xmlns:a16="http://schemas.microsoft.com/office/drawing/2014/main" id="{FE673143-2233-4D00-8CA5-02565E5D56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60776" y="4784553"/>
            <a:ext cx="719204" cy="665579"/>
          </a:xfrm>
          <a:prstGeom prst="rect">
            <a:avLst/>
          </a:prstGeom>
        </p:spPr>
      </p:pic>
      <p:graphicFrame>
        <p:nvGraphicFramePr>
          <p:cNvPr id="59" name="Chart 58">
            <a:extLst>
              <a:ext uri="{FF2B5EF4-FFF2-40B4-BE49-F238E27FC236}">
                <a16:creationId xmlns:a16="http://schemas.microsoft.com/office/drawing/2014/main" id="{38520F84-5FE6-4AC2-B03C-6AAA6FC5AE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130589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6D450897-4651-404C-9645-F82E658799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079134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60" name="Chart 59">
            <a:extLst>
              <a:ext uri="{FF2B5EF4-FFF2-40B4-BE49-F238E27FC236}">
                <a16:creationId xmlns:a16="http://schemas.microsoft.com/office/drawing/2014/main" id="{C24540CB-302B-439B-B63B-6B0E2819A4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994827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1C14F252-A774-4B24-B3D9-3229053E0858}"/>
              </a:ext>
            </a:extLst>
          </p:cNvPr>
          <p:cNvSpPr/>
          <p:nvPr/>
        </p:nvSpPr>
        <p:spPr>
          <a:xfrm>
            <a:off x="6664338" y="3957392"/>
            <a:ext cx="338400" cy="27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021160-AFE5-4511-98EB-70DC1755339B}"/>
              </a:ext>
            </a:extLst>
          </p:cNvPr>
          <p:cNvSpPr/>
          <p:nvPr/>
        </p:nvSpPr>
        <p:spPr>
          <a:xfrm>
            <a:off x="6664338" y="3957392"/>
            <a:ext cx="338400" cy="27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-0.07587 0.1680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02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7" grpId="1"/>
      <p:bldP spid="96" grpId="0" animBg="1"/>
      <p:bldP spid="97" grpId="0" animBg="1"/>
      <p:bldP spid="98" grpId="0" animBg="1"/>
      <p:bldP spid="98" grpId="1" animBg="1"/>
      <p:bldP spid="99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Graphic spid="60" grpId="0">
        <p:bldAsOne/>
      </p:bldGraphic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439067" y="1212915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Tenths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31F34085-4446-4E9B-BCC3-10FAA0129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992" y="466695"/>
            <a:ext cx="747045" cy="747045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6BC896C2-3BC8-48DC-A7B9-1A9704A78CCD}"/>
              </a:ext>
            </a:extLst>
          </p:cNvPr>
          <p:cNvSpPr txBox="1"/>
          <p:nvPr/>
        </p:nvSpPr>
        <p:spPr>
          <a:xfrm>
            <a:off x="5570836" y="6093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ADC054A-5F86-4485-B3F2-23721AFF33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336614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B28A7B-36E5-4024-B9A9-A1A55F7739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110132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87CCED-23D5-455E-86EC-461B829237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716744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6AA3563-3C1B-4403-AABC-6A9E9428EC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331686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01BAB65-59D5-4108-BBB7-513D73A02A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736008"/>
              </p:ext>
            </p:extLst>
          </p:nvPr>
        </p:nvGraphicFramePr>
        <p:xfrm>
          <a:off x="1678470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" name="Right Brace 3">
            <a:extLst>
              <a:ext uri="{FF2B5EF4-FFF2-40B4-BE49-F238E27FC236}">
                <a16:creationId xmlns:a16="http://schemas.microsoft.com/office/drawing/2014/main" id="{268532E8-0D45-402C-B460-D1B2012B02C3}"/>
              </a:ext>
            </a:extLst>
          </p:cNvPr>
          <p:cNvSpPr/>
          <p:nvPr/>
        </p:nvSpPr>
        <p:spPr>
          <a:xfrm rot="5400000">
            <a:off x="1860177" y="2883413"/>
            <a:ext cx="234462" cy="597876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ight Brace 24">
            <a:extLst>
              <a:ext uri="{FF2B5EF4-FFF2-40B4-BE49-F238E27FC236}">
                <a16:creationId xmlns:a16="http://schemas.microsoft.com/office/drawing/2014/main" id="{4120D185-9620-4056-AD65-0C17595B7E57}"/>
              </a:ext>
            </a:extLst>
          </p:cNvPr>
          <p:cNvSpPr/>
          <p:nvPr/>
        </p:nvSpPr>
        <p:spPr>
          <a:xfrm rot="5400000">
            <a:off x="4310299" y="433290"/>
            <a:ext cx="234462" cy="549812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/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blipFill>
                <a:blip r:embed="rId6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ight Brace 26">
            <a:extLst>
              <a:ext uri="{FF2B5EF4-FFF2-40B4-BE49-F238E27FC236}">
                <a16:creationId xmlns:a16="http://schemas.microsoft.com/office/drawing/2014/main" id="{58AEC677-3BC9-4FF8-A71C-B7693E92E6A4}"/>
              </a:ext>
            </a:extLst>
          </p:cNvPr>
          <p:cNvSpPr/>
          <p:nvPr/>
        </p:nvSpPr>
        <p:spPr>
          <a:xfrm rot="5400000">
            <a:off x="2780439" y="1963152"/>
            <a:ext cx="234462" cy="243839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20F81D5-FF63-4306-9C15-3748C398E30F}"/>
                  </a:ext>
                </a:extLst>
              </p:cNvPr>
              <p:cNvSpPr txBox="1"/>
              <p:nvPr/>
            </p:nvSpPr>
            <p:spPr>
              <a:xfrm>
                <a:off x="4157904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20F81D5-FF63-4306-9C15-3748C398E3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7904" y="3351120"/>
                <a:ext cx="444385" cy="765338"/>
              </a:xfrm>
              <a:prstGeom prst="rect">
                <a:avLst/>
              </a:prstGeom>
              <a:blipFill>
                <a:blip r:embed="rId7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BC78088-C337-423C-961A-AF78A9B0D339}"/>
                  </a:ext>
                </a:extLst>
              </p:cNvPr>
              <p:cNvSpPr txBox="1"/>
              <p:nvPr/>
            </p:nvSpPr>
            <p:spPr>
              <a:xfrm>
                <a:off x="261185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BC78088-C337-423C-961A-AF78A9B0D3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850" y="3351120"/>
                <a:ext cx="444385" cy="765338"/>
              </a:xfrm>
              <a:prstGeom prst="rect">
                <a:avLst/>
              </a:prstGeom>
              <a:blipFill>
                <a:blip r:embed="rId8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D2FF3110-B875-404D-A1BF-20E552B35F6A}"/>
              </a:ext>
            </a:extLst>
          </p:cNvPr>
          <p:cNvSpPr txBox="1"/>
          <p:nvPr/>
        </p:nvSpPr>
        <p:spPr>
          <a:xfrm>
            <a:off x="1704769" y="4608651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is not shaded?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2241987-E9CA-40CE-81EA-4B98AADFCB77}"/>
                  </a:ext>
                </a:extLst>
              </p:cNvPr>
              <p:cNvSpPr txBox="1"/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2241987-E9CA-40CE-81EA-4B98AADFC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 r="-1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6290E435-DCE3-467F-B155-ADD52681BA92}"/>
                  </a:ext>
                </a:extLst>
              </p:cNvPr>
              <p:cNvSpPr txBox="1"/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6290E435-DCE3-467F-B155-ADD52681BA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 r="-1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7" grpId="1"/>
      <p:bldP spid="4" grpId="0" animBg="1"/>
      <p:bldP spid="25" grpId="0" animBg="1"/>
      <p:bldP spid="25" grpId="1" animBg="1"/>
      <p:bldP spid="26" grpId="0"/>
      <p:bldP spid="27" grpId="0" animBg="1"/>
      <p:bldP spid="28" grpId="0"/>
      <p:bldP spid="28" grpId="1"/>
      <p:bldP spid="29" grpId="0"/>
      <p:bldP spid="30" grpId="0"/>
      <p:bldP spid="30" grpId="1"/>
      <p:bldP spid="30" grpId="2"/>
      <p:bldP spid="31" grpId="0"/>
      <p:bldP spid="31" grpId="1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D18322-55F1-4349-8738-083E5BBC6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492" y="2376155"/>
            <a:ext cx="709803" cy="10027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C47691-0CF5-4839-AB36-E194F64CF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73" y="2335214"/>
            <a:ext cx="709803" cy="10027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6F28D2-619D-426F-876A-A7E87C451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419" y="2376155"/>
            <a:ext cx="709803" cy="10027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6E8FE6-FB17-4FF9-8F08-7DD78CA6A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346" y="2376155"/>
            <a:ext cx="709803" cy="10027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B4D375-10E0-4461-ABA5-E50BF2A8A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200" y="2335214"/>
            <a:ext cx="709803" cy="10027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9A7F17-10AE-4285-A85F-5292289DA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127" y="2335214"/>
            <a:ext cx="709803" cy="1002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D8DEE3-2D0A-41A9-9D61-7C5B0FA8F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1054" y="2335214"/>
            <a:ext cx="709803" cy="10027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910456-8A5B-4C5F-B0BC-8BE1B4821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2981" y="2335214"/>
            <a:ext cx="709803" cy="10027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2AA9A8-526F-4A09-B0A2-17495E04B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908" y="2335214"/>
            <a:ext cx="709803" cy="10027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7D91B0-9039-4CE3-A199-1DC611BD6F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835" y="2335214"/>
            <a:ext cx="709803" cy="10027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EE52DCD-8986-476C-92F3-8BD387BEB511}"/>
              </a:ext>
            </a:extLst>
          </p:cNvPr>
          <p:cNvSpPr txBox="1"/>
          <p:nvPr/>
        </p:nvSpPr>
        <p:spPr>
          <a:xfrm>
            <a:off x="971550" y="1256715"/>
            <a:ext cx="7340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of the cubes are red?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yellow?</a:t>
            </a:r>
          </a:p>
        </p:txBody>
      </p:sp>
      <p:sp>
        <p:nvSpPr>
          <p:cNvPr id="17" name="Right Brace 16">
            <a:extLst>
              <a:ext uri="{FF2B5EF4-FFF2-40B4-BE49-F238E27FC236}">
                <a16:creationId xmlns:a16="http://schemas.microsoft.com/office/drawing/2014/main" id="{26AB2861-FBF0-4069-BB75-4CF90D3C04DE}"/>
              </a:ext>
            </a:extLst>
          </p:cNvPr>
          <p:cNvSpPr/>
          <p:nvPr/>
        </p:nvSpPr>
        <p:spPr>
          <a:xfrm rot="5400000">
            <a:off x="2187709" y="2513027"/>
            <a:ext cx="234000" cy="1861128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/>
              <p:nvPr/>
            </p:nvSpPr>
            <p:spPr>
              <a:xfrm>
                <a:off x="2082516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2516" y="3630304"/>
                <a:ext cx="444385" cy="7653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ight Brace 18">
            <a:extLst>
              <a:ext uri="{FF2B5EF4-FFF2-40B4-BE49-F238E27FC236}">
                <a16:creationId xmlns:a16="http://schemas.microsoft.com/office/drawing/2014/main" id="{88F4985D-9F8D-40C1-A18E-E5BF2C745DD0}"/>
              </a:ext>
            </a:extLst>
          </p:cNvPr>
          <p:cNvSpPr/>
          <p:nvPr/>
        </p:nvSpPr>
        <p:spPr>
          <a:xfrm rot="5400000">
            <a:off x="5444611" y="1209028"/>
            <a:ext cx="234463" cy="446958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/>
              <p:nvPr/>
            </p:nvSpPr>
            <p:spPr>
              <a:xfrm>
                <a:off x="5339650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650" y="3630304"/>
                <a:ext cx="444385" cy="76533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>
            <a:extLst>
              <a:ext uri="{FF2B5EF4-FFF2-40B4-BE49-F238E27FC236}">
                <a16:creationId xmlns:a16="http://schemas.microsoft.com/office/drawing/2014/main" id="{987FEAFB-1B8D-46D6-9993-81E83E615C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37628" y="3676809"/>
            <a:ext cx="2233640" cy="22360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/>
              <p:nvPr/>
            </p:nvSpPr>
            <p:spPr>
              <a:xfrm>
                <a:off x="6104657" y="5026248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4657" y="5026248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/>
              <p:nvPr/>
            </p:nvSpPr>
            <p:spPr>
              <a:xfrm>
                <a:off x="7352253" y="5026248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2253" y="5026248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/>
              <p:nvPr/>
            </p:nvSpPr>
            <p:spPr>
              <a:xfrm>
                <a:off x="6732255" y="3763916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255" y="3763916"/>
                <a:ext cx="444385" cy="76533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A57CE419-6280-4D1B-AD8B-1631E09EA3F6}"/>
              </a:ext>
            </a:extLst>
          </p:cNvPr>
          <p:cNvSpPr txBox="1"/>
          <p:nvPr/>
        </p:nvSpPr>
        <p:spPr>
          <a:xfrm>
            <a:off x="6748917" y="3645477"/>
            <a:ext cx="4443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06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3" grpId="0"/>
      <p:bldP spid="24" grpId="0"/>
      <p:bldP spid="25" grpId="0"/>
      <p:bldP spid="25" grpId="1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D18322-55F1-4349-8738-083E5BBC6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492" y="2376155"/>
            <a:ext cx="709803" cy="10027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C47691-0CF5-4839-AB36-E194F64CF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73" y="2335214"/>
            <a:ext cx="709803" cy="1002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6F28D2-619D-426F-876A-A7E87C451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419" y="2376155"/>
            <a:ext cx="709803" cy="10027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6E8FE6-FB17-4FF9-8F08-7DD78CA6AC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3346" y="2335214"/>
            <a:ext cx="709803" cy="10027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B4D375-10E0-4461-ABA5-E50BF2A8A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200" y="2335214"/>
            <a:ext cx="709803" cy="10027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9A7F17-10AE-4285-A85F-5292289DA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127" y="2335214"/>
            <a:ext cx="709803" cy="10027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D8DEE3-2D0A-41A9-9D61-7C5B0FA8F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1054" y="2335214"/>
            <a:ext cx="709803" cy="10027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910456-8A5B-4C5F-B0BC-8BE1B48211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2981" y="2335214"/>
            <a:ext cx="709803" cy="10027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2AA9A8-526F-4A09-B0A2-17495E04B1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4908" y="2335214"/>
            <a:ext cx="709803" cy="10027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7D91B0-9039-4CE3-A199-1DC611BD6F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835" y="2335214"/>
            <a:ext cx="709803" cy="10027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EE52DCD-8986-476C-92F3-8BD387BEB511}"/>
              </a:ext>
            </a:extLst>
          </p:cNvPr>
          <p:cNvSpPr txBox="1"/>
          <p:nvPr/>
        </p:nvSpPr>
        <p:spPr>
          <a:xfrm>
            <a:off x="971550" y="991160"/>
            <a:ext cx="73401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of the cubes are red?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blue?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yellow?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98D9AD8-D696-44E3-B1CB-822D97714A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7992" y="466695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C5EA7FB-F039-4B94-B685-701C01E38CCA}"/>
              </a:ext>
            </a:extLst>
          </p:cNvPr>
          <p:cNvSpPr txBox="1"/>
          <p:nvPr/>
        </p:nvSpPr>
        <p:spPr>
          <a:xfrm>
            <a:off x="5570836" y="6093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Right Brace 16">
            <a:extLst>
              <a:ext uri="{FF2B5EF4-FFF2-40B4-BE49-F238E27FC236}">
                <a16:creationId xmlns:a16="http://schemas.microsoft.com/office/drawing/2014/main" id="{26AB2861-FBF0-4069-BB75-4CF90D3C04DE}"/>
              </a:ext>
            </a:extLst>
          </p:cNvPr>
          <p:cNvSpPr/>
          <p:nvPr/>
        </p:nvSpPr>
        <p:spPr>
          <a:xfrm rot="5400000">
            <a:off x="1881443" y="2819293"/>
            <a:ext cx="234000" cy="124859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/>
              <p:nvPr/>
            </p:nvSpPr>
            <p:spPr>
              <a:xfrm>
                <a:off x="1776251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6251" y="3630304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ight Brace 18">
            <a:extLst>
              <a:ext uri="{FF2B5EF4-FFF2-40B4-BE49-F238E27FC236}">
                <a16:creationId xmlns:a16="http://schemas.microsoft.com/office/drawing/2014/main" id="{88F4985D-9F8D-40C1-A18E-E5BF2C745DD0}"/>
              </a:ext>
            </a:extLst>
          </p:cNvPr>
          <p:cNvSpPr/>
          <p:nvPr/>
        </p:nvSpPr>
        <p:spPr>
          <a:xfrm rot="5400000">
            <a:off x="4132192" y="1855619"/>
            <a:ext cx="234463" cy="317640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/>
              <p:nvPr/>
            </p:nvSpPr>
            <p:spPr>
              <a:xfrm>
                <a:off x="4027231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7231" y="3630304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ight Brace 26">
            <a:extLst>
              <a:ext uri="{FF2B5EF4-FFF2-40B4-BE49-F238E27FC236}">
                <a16:creationId xmlns:a16="http://schemas.microsoft.com/office/drawing/2014/main" id="{5BC3C44F-E1A0-4816-9755-A479577F9099}"/>
              </a:ext>
            </a:extLst>
          </p:cNvPr>
          <p:cNvSpPr/>
          <p:nvPr/>
        </p:nvSpPr>
        <p:spPr>
          <a:xfrm rot="5400000">
            <a:off x="6703662" y="2494862"/>
            <a:ext cx="234000" cy="189838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A16FB91-B4F0-4E91-B589-AFDF6621995A}"/>
                  </a:ext>
                </a:extLst>
              </p:cNvPr>
              <p:cNvSpPr txBox="1"/>
              <p:nvPr/>
            </p:nvSpPr>
            <p:spPr>
              <a:xfrm>
                <a:off x="6598470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A16FB91-B4F0-4E91-B589-AFDF66219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8470" y="3630304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0F719CC9-18D9-4A91-89AF-93CFB8C091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89979" y="3784729"/>
            <a:ext cx="3030086" cy="225011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/>
              <p:nvPr/>
            </p:nvSpPr>
            <p:spPr>
              <a:xfrm>
                <a:off x="4349909" y="503545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9909" y="5035452"/>
                <a:ext cx="444385" cy="76533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/>
              <p:nvPr/>
            </p:nvSpPr>
            <p:spPr>
              <a:xfrm>
                <a:off x="6437153" y="503545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7153" y="5035452"/>
                <a:ext cx="444385" cy="76533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9884DE3-8A6B-4054-953D-16989CFE9E0F}"/>
                  </a:ext>
                </a:extLst>
              </p:cNvPr>
              <p:cNvSpPr txBox="1"/>
              <p:nvPr/>
            </p:nvSpPr>
            <p:spPr>
              <a:xfrm>
                <a:off x="5393531" y="514666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9884DE3-8A6B-4054-953D-16989CFE9E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531" y="5146664"/>
                <a:ext cx="444385" cy="76533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/>
              <p:nvPr/>
            </p:nvSpPr>
            <p:spPr>
              <a:xfrm>
                <a:off x="5376580" y="3833918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6580" y="3833918"/>
                <a:ext cx="444385" cy="765338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A57CE419-6280-4D1B-AD8B-1631E09EA3F6}"/>
              </a:ext>
            </a:extLst>
          </p:cNvPr>
          <p:cNvSpPr txBox="1"/>
          <p:nvPr/>
        </p:nvSpPr>
        <p:spPr>
          <a:xfrm>
            <a:off x="5393242" y="3715479"/>
            <a:ext cx="4443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3938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 animBg="1"/>
      <p:bldP spid="18" grpId="0"/>
      <p:bldP spid="19" grpId="0" animBg="1"/>
      <p:bldP spid="20" grpId="0"/>
      <p:bldP spid="27" grpId="0" animBg="1"/>
      <p:bldP spid="29" grpId="0"/>
      <p:bldP spid="23" grpId="0"/>
      <p:bldP spid="24" grpId="0"/>
      <p:bldP spid="30" grpId="0"/>
      <p:bldP spid="26" grpId="0"/>
      <p:bldP spid="26" grpId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972C0A-1045-4333-971C-75BE02E0DB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8112" y="526982"/>
            <a:ext cx="1144513" cy="1032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2D1301-84BA-4721-8E82-369597D628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4240" y="893135"/>
            <a:ext cx="1144513" cy="1032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E29BD0-C32C-476F-8235-5768356AF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0368" y="376982"/>
            <a:ext cx="1144513" cy="10323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C5891511-B515-452C-A5D7-50E9AEAD80A6}"/>
                  </a:ext>
                </a:extLst>
              </p:cNvPr>
              <p:cNvSpPr txBox="1"/>
              <p:nvPr/>
            </p:nvSpPr>
            <p:spPr>
              <a:xfrm>
                <a:off x="971550" y="876456"/>
                <a:ext cx="7340112" cy="2489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of the gummy bears are purple.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What fraction could be blue?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What fraction could be yellow?</a:t>
                </a: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C5891511-B515-452C-A5D7-50E9AEAD80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876456"/>
                <a:ext cx="7340112" cy="2489592"/>
              </a:xfrm>
              <a:prstGeom prst="rect">
                <a:avLst/>
              </a:prstGeom>
              <a:blipFill>
                <a:blip r:embed="rId8"/>
                <a:stretch>
                  <a:fillRect l="-1661" b="-61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7" name="Picture 66">
            <a:extLst>
              <a:ext uri="{FF2B5EF4-FFF2-40B4-BE49-F238E27FC236}">
                <a16:creationId xmlns:a16="http://schemas.microsoft.com/office/drawing/2014/main" id="{44234CE1-0065-4BDC-87AD-DF2A750782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3312" y="5059223"/>
            <a:ext cx="747045" cy="747045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486C54B1-C238-43BB-BF24-042E8C6FEE77}"/>
              </a:ext>
            </a:extLst>
          </p:cNvPr>
          <p:cNvSpPr txBox="1"/>
          <p:nvPr/>
        </p:nvSpPr>
        <p:spPr>
          <a:xfrm>
            <a:off x="5666156" y="52019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F93A328D-0653-45BE-A9E4-5A99D090F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848" y="3883244"/>
            <a:ext cx="1144513" cy="1032306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639271D8-32E6-4B8A-BE67-CD39EC46F42B}"/>
              </a:ext>
            </a:extLst>
          </p:cNvPr>
          <p:cNvSpPr/>
          <p:nvPr/>
        </p:nvSpPr>
        <p:spPr>
          <a:xfrm>
            <a:off x="1048504" y="1280318"/>
            <a:ext cx="401156" cy="4011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D48B3AE4-6623-4461-82A7-81B254D46453}"/>
              </a:ext>
            </a:extLst>
          </p:cNvPr>
          <p:cNvSpPr/>
          <p:nvPr/>
        </p:nvSpPr>
        <p:spPr>
          <a:xfrm>
            <a:off x="1032948" y="870471"/>
            <a:ext cx="401156" cy="4011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B268C106-1E31-41CC-B904-7CB0DAAD79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492" y="3883244"/>
            <a:ext cx="1144513" cy="1032306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7B3A7853-0E5A-498C-9A05-BCE4ECE687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136" y="3883244"/>
            <a:ext cx="1144513" cy="1032306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ED3DBBF3-4342-4272-9981-A5DC2DAFD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8780" y="3883244"/>
            <a:ext cx="1144513" cy="1032306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9454D78A-D48E-4692-BA8A-9C72FD17C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424" y="3883244"/>
            <a:ext cx="1144513" cy="1032306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8E185A1F-1AB5-4F12-832B-47B00C0F6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068" y="3883244"/>
            <a:ext cx="1144513" cy="1032306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527C8F4E-7C42-4169-A4DD-0B6C29D422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712" y="3883244"/>
            <a:ext cx="1144513" cy="1032306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2CA08F60-6AA4-4C3E-8C3C-090A049209F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21356" y="3883244"/>
            <a:ext cx="1144513" cy="1032306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5715E59-4274-463E-AB8C-844BF19611D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87000" y="3883244"/>
            <a:ext cx="1144513" cy="1032306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8714A5DE-5714-4E15-990C-38DE0E523F0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52644" y="3883244"/>
            <a:ext cx="1144513" cy="1032306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FDEC4D86-A48C-4E74-A2A8-9803684765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521356" y="3883244"/>
            <a:ext cx="1144513" cy="1032306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6C1456CC-625F-450F-8482-6EB2DC19D4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186999" y="3883244"/>
            <a:ext cx="1144513" cy="1032306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267B12CF-0A1A-4A7E-B799-187085E5CA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72050" y="3883244"/>
            <a:ext cx="1144513" cy="10323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2675B884-90FB-4F1B-8A24-3EAAB86F922B}"/>
                  </a:ext>
                </a:extLst>
              </p:cNvPr>
              <p:cNvSpPr txBox="1"/>
              <p:nvPr/>
            </p:nvSpPr>
            <p:spPr>
              <a:xfrm>
                <a:off x="5711247" y="187989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2675B884-90FB-4F1B-8A24-3EAAB86F92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247" y="1879891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D19C737A-A160-4A70-B937-2446326E04D0}"/>
                  </a:ext>
                </a:extLst>
              </p:cNvPr>
              <p:cNvSpPr txBox="1"/>
              <p:nvPr/>
            </p:nvSpPr>
            <p:spPr>
              <a:xfrm>
                <a:off x="5711247" y="2797629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D19C737A-A160-4A70-B937-2446326E04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247" y="2797629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9" name="TextBox 88">
            <a:extLst>
              <a:ext uri="{FF2B5EF4-FFF2-40B4-BE49-F238E27FC236}">
                <a16:creationId xmlns:a16="http://schemas.microsoft.com/office/drawing/2014/main" id="{68584241-0C21-4681-94C3-845830163421}"/>
              </a:ext>
            </a:extLst>
          </p:cNvPr>
          <p:cNvSpPr txBox="1"/>
          <p:nvPr/>
        </p:nvSpPr>
        <p:spPr>
          <a:xfrm>
            <a:off x="5711246" y="2757228"/>
            <a:ext cx="4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F52A8545-F271-4A86-811E-71C649FFEF5C}"/>
                  </a:ext>
                </a:extLst>
              </p:cNvPr>
              <p:cNvSpPr txBox="1"/>
              <p:nvPr/>
            </p:nvSpPr>
            <p:spPr>
              <a:xfrm>
                <a:off x="6383583" y="1887873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F52A8545-F271-4A86-811E-71C649FFEF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583" y="1887873"/>
                <a:ext cx="444385" cy="76533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D6E62EA6-A4FD-45F6-83C6-B3BEA6A3C0D2}"/>
                  </a:ext>
                </a:extLst>
              </p:cNvPr>
              <p:cNvSpPr txBox="1"/>
              <p:nvPr/>
            </p:nvSpPr>
            <p:spPr>
              <a:xfrm>
                <a:off x="6383583" y="280561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D6E62EA6-A4FD-45F6-83C6-B3BEA6A3C0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583" y="2805611"/>
                <a:ext cx="444385" cy="76533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582DBC0-DB00-4C70-82B0-E26163BDF1C5}"/>
                  </a:ext>
                </a:extLst>
              </p:cNvPr>
              <p:cNvSpPr txBox="1"/>
              <p:nvPr/>
            </p:nvSpPr>
            <p:spPr>
              <a:xfrm>
                <a:off x="7024771" y="187989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582DBC0-DB00-4C70-82B0-E26163BDF1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4771" y="1879891"/>
                <a:ext cx="444385" cy="76533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950D7DE-5714-457A-90D9-630C2946B6EF}"/>
                  </a:ext>
                </a:extLst>
              </p:cNvPr>
              <p:cNvSpPr txBox="1"/>
              <p:nvPr/>
            </p:nvSpPr>
            <p:spPr>
              <a:xfrm>
                <a:off x="7024771" y="2797629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950D7DE-5714-457A-90D9-630C2946B6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4771" y="2797629"/>
                <a:ext cx="444385" cy="76533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TextBox 95">
            <a:extLst>
              <a:ext uri="{FF2B5EF4-FFF2-40B4-BE49-F238E27FC236}">
                <a16:creationId xmlns:a16="http://schemas.microsoft.com/office/drawing/2014/main" id="{6CD06974-72A3-4061-A0DD-3279C54DF86F}"/>
              </a:ext>
            </a:extLst>
          </p:cNvPr>
          <p:cNvSpPr txBox="1"/>
          <p:nvPr/>
        </p:nvSpPr>
        <p:spPr>
          <a:xfrm>
            <a:off x="7665972" y="1827503"/>
            <a:ext cx="4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9B86936E-1CBD-42BB-819D-682782977030}"/>
                  </a:ext>
                </a:extLst>
              </p:cNvPr>
              <p:cNvSpPr txBox="1"/>
              <p:nvPr/>
            </p:nvSpPr>
            <p:spPr>
              <a:xfrm>
                <a:off x="7665972" y="281013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9B86936E-1CBD-42BB-819D-6827829770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5972" y="2810131"/>
                <a:ext cx="444385" cy="76533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0" name="Picture 69">
            <a:extLst>
              <a:ext uri="{FF2B5EF4-FFF2-40B4-BE49-F238E27FC236}">
                <a16:creationId xmlns:a16="http://schemas.microsoft.com/office/drawing/2014/main" id="{792CB65E-50A9-4585-9DBA-599FD40CF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872050" y="3883244"/>
            <a:ext cx="1144513" cy="1032306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FB7D74D2-D91A-41C0-9D86-4F6F1DE46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186999" y="3883244"/>
            <a:ext cx="1144513" cy="1032306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B759427-9629-41D3-A726-F333DCC78A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21356" y="3883244"/>
            <a:ext cx="1144513" cy="10323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  <p:bldP spid="8" grpId="0" animBg="1"/>
      <p:bldP spid="73" grpId="0" animBg="1"/>
      <p:bldP spid="73" grpId="1" animBg="1"/>
      <p:bldP spid="87" grpId="0"/>
      <p:bldP spid="88" grpId="0"/>
      <p:bldP spid="88" grpId="1"/>
      <p:bldP spid="89" grpId="0"/>
      <p:bldP spid="90" grpId="0"/>
      <p:bldP spid="91" grpId="0"/>
      <p:bldP spid="94" grpId="0"/>
      <p:bldP spid="95" grpId="0"/>
      <p:bldP spid="96" grpId="0"/>
      <p:bldP spid="9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3205" y="1438814"/>
            <a:ext cx="7222190" cy="3005873"/>
          </a:xfrm>
        </p:spPr>
        <p:txBody>
          <a:bodyPr/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Have a go at your worksheet! </a:t>
            </a:r>
            <a:b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Snorkellers: Mrs Cox will come around and help you if you get stuck 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 </a:t>
            </a:r>
            <a:b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There is a red pen question to complete when you finish! </a:t>
            </a:r>
          </a:p>
        </p:txBody>
      </p:sp>
    </p:spTree>
    <p:extLst>
      <p:ext uri="{BB962C8B-B14F-4D97-AF65-F5344CB8AC3E}">
        <p14:creationId xmlns:p14="http://schemas.microsoft.com/office/powerpoint/2010/main" val="263107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3.2|4.4|23.2|11|1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3.8|1.5|6.2|4.4|6.9|4.4|3.3|3.4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2.3|4.8|6.1|1.3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1|3.8|5.6|6.9|18.1|19.9|14.6|22.2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7|8.7|1.3|2.9|0.5|12.6|1.7|4.1|3.4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2.2|2.5|0.9|6.4|1.5|3.9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9|3.9|7.6|3.1|2.8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9|2.9|7.7|1.3|3.4|0.7|6.8|8|2.6|2.3|8.2|3.5|3.2|0.8|2.4|1.3|4.6|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cee99ee9-287b-4f9a-957c-ba5ae7375c9a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9854</TotalTime>
  <Words>299</Words>
  <Application>Microsoft Office PowerPoint</Application>
  <PresentationFormat>On-screen Show (4:3)</PresentationFormat>
  <Paragraphs>106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your worksheet!   Snorkellers: Mrs Cox will come around and help you if you get stuck    There is a red pen question to complete when you finish!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309</cp:revision>
  <dcterms:created xsi:type="dcterms:W3CDTF">2019-07-05T11:02:13Z</dcterms:created>
  <dcterms:modified xsi:type="dcterms:W3CDTF">2021-06-05T11:50:26Z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