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7" r:id="rId7"/>
    <p:sldMasterId id="2147483679" r:id="rId8"/>
    <p:sldMasterId id="2147483682" r:id="rId9"/>
  </p:sldMasterIdLst>
  <p:notesMasterIdLst>
    <p:notesMasterId r:id="rId19"/>
  </p:notesMasterIdLst>
  <p:sldIdLst>
    <p:sldId id="296" r:id="rId10"/>
    <p:sldId id="297" r:id="rId11"/>
    <p:sldId id="388" r:id="rId12"/>
    <p:sldId id="401" r:id="rId13"/>
    <p:sldId id="402" r:id="rId14"/>
    <p:sldId id="403" r:id="rId15"/>
    <p:sldId id="404" r:id="rId16"/>
    <p:sldId id="405" r:id="rId17"/>
    <p:sldId id="406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 userDrawn="1">
          <p15:clr>
            <a:srgbClr val="A4A3A4"/>
          </p15:clr>
        </p15:guide>
        <p15:guide id="2" pos="127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  <a:srgbClr val="4472C4"/>
    <a:srgbClr val="9966FF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81" d="100"/>
          <a:sy n="81" d="100"/>
        </p:scale>
        <p:origin x="1110" y="90"/>
      </p:cViewPr>
      <p:guideLst>
        <p:guide orient="horz" pos="845"/>
        <p:guide pos="127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notesMaster" Target="notesMasters/notesMaster1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495C580-FB13-4E31-9B88-A21989092754}"/>
    <pc:docChg chg="modSld">
      <pc:chgData name="James Clegg" userId="c6df1435-7a36-4b38-be4d-16e68e91152f" providerId="ADAL" clId="{8495C580-FB13-4E31-9B88-A21989092754}" dt="2021-02-09T17:59:53.309" v="0" actId="14826"/>
      <pc:docMkLst>
        <pc:docMk/>
      </pc:docMkLst>
      <pc:sldChg chg="modSp">
        <pc:chgData name="James Clegg" userId="c6df1435-7a36-4b38-be4d-16e68e91152f" providerId="ADAL" clId="{8495C580-FB13-4E31-9B88-A21989092754}" dt="2021-02-09T17:59:53.309" v="0" actId="14826"/>
        <pc:sldMkLst>
          <pc:docMk/>
          <pc:sldMk cId="13430274" sldId="395"/>
        </pc:sldMkLst>
        <pc:picChg chg="mod">
          <ac:chgData name="James Clegg" userId="c6df1435-7a36-4b38-be4d-16e68e91152f" providerId="ADAL" clId="{8495C580-FB13-4E31-9B88-A21989092754}" dt="2021-02-09T17:59:53.309" v="0" actId="14826"/>
          <ac:picMkLst>
            <pc:docMk/>
            <pc:sldMk cId="13430274" sldId="395"/>
            <ac:picMk id="12" creationId="{892C419F-0C57-43EA-A47A-1744564F6580}"/>
          </ac:picMkLst>
        </pc:picChg>
      </pc:sldChg>
    </pc:docChg>
  </pc:docChgLst>
  <pc:docChgLst>
    <pc:chgData name="James Clegg" userId="c6df1435-7a36-4b38-be4d-16e68e91152f" providerId="ADAL" clId="{A27BACD5-5169-4527-9661-87EF2DD9C8AC}"/>
    <pc:docChg chg="custSel modSld">
      <pc:chgData name="James Clegg" userId="c6df1435-7a36-4b38-be4d-16e68e91152f" providerId="ADAL" clId="{A27BACD5-5169-4527-9661-87EF2DD9C8AC}" dt="2021-02-09T18:09:11.319" v="11"/>
      <pc:docMkLst>
        <pc:docMk/>
      </pc:docMkLst>
      <pc:sldChg chg="modTransition">
        <pc:chgData name="James Clegg" userId="c6df1435-7a36-4b38-be4d-16e68e91152f" providerId="ADAL" clId="{A27BACD5-5169-4527-9661-87EF2DD9C8AC}" dt="2021-02-09T18:09:11.319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A27BACD5-5169-4527-9661-87EF2DD9C8AC}" dt="2021-02-09T18:09:11.319" v="11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A27BACD5-5169-4527-9661-87EF2DD9C8AC}" dt="2021-02-09T18:09:11.319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A27BACD5-5169-4527-9661-87EF2DD9C8AC}" dt="2021-02-09T18:09:11.319" v="11"/>
        <pc:sldMkLst>
          <pc:docMk/>
          <pc:sldMk cId="1523482686" sldId="317"/>
        </pc:sldMkLst>
        <pc:picChg chg="del">
          <ac:chgData name="James Clegg" userId="c6df1435-7a36-4b38-be4d-16e68e91152f" providerId="ADAL" clId="{A27BACD5-5169-4527-9661-87EF2DD9C8AC}" dt="2021-02-09T18:09:03.952" v="10" actId="478"/>
          <ac:picMkLst>
            <pc:docMk/>
            <pc:sldMk cId="1523482686" sldId="3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27BACD5-5169-4527-9661-87EF2DD9C8AC}" dt="2021-02-09T18:09:11.319" v="11"/>
        <pc:sldMkLst>
          <pc:docMk/>
          <pc:sldMk cId="1172784402" sldId="351"/>
        </pc:sldMkLst>
        <pc:picChg chg="del">
          <ac:chgData name="James Clegg" userId="c6df1435-7a36-4b38-be4d-16e68e91152f" providerId="ADAL" clId="{A27BACD5-5169-4527-9661-87EF2DD9C8AC}" dt="2021-02-09T18:08:50.179" v="5" actId="478"/>
          <ac:picMkLst>
            <pc:docMk/>
            <pc:sldMk cId="1172784402" sldId="35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27BACD5-5169-4527-9661-87EF2DD9C8AC}" dt="2021-02-09T18:09:11.319" v="11"/>
        <pc:sldMkLst>
          <pc:docMk/>
          <pc:sldMk cId="1910593855" sldId="365"/>
        </pc:sldMkLst>
        <pc:picChg chg="del">
          <ac:chgData name="James Clegg" userId="c6df1435-7a36-4b38-be4d-16e68e91152f" providerId="ADAL" clId="{A27BACD5-5169-4527-9661-87EF2DD9C8AC}" dt="2021-02-09T18:08:41.731" v="2" actId="478"/>
          <ac:picMkLst>
            <pc:docMk/>
            <pc:sldMk cId="1910593855" sldId="365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27BACD5-5169-4527-9661-87EF2DD9C8AC}" dt="2021-02-09T18:09:11.319" v="11"/>
        <pc:sldMkLst>
          <pc:docMk/>
          <pc:sldMk cId="637306247" sldId="388"/>
        </pc:sldMkLst>
        <pc:picChg chg="del">
          <ac:chgData name="James Clegg" userId="c6df1435-7a36-4b38-be4d-16e68e91152f" providerId="ADAL" clId="{A27BACD5-5169-4527-9661-87EF2DD9C8AC}" dt="2021-02-09T18:08:24.279" v="0" actId="478"/>
          <ac:picMkLst>
            <pc:docMk/>
            <pc:sldMk cId="637306247" sldId="38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27BACD5-5169-4527-9661-87EF2DD9C8AC}" dt="2021-02-09T18:09:11.319" v="11"/>
        <pc:sldMkLst>
          <pc:docMk/>
          <pc:sldMk cId="13430274" sldId="395"/>
        </pc:sldMkLst>
        <pc:picChg chg="del">
          <ac:chgData name="James Clegg" userId="c6df1435-7a36-4b38-be4d-16e68e91152f" providerId="ADAL" clId="{A27BACD5-5169-4527-9661-87EF2DD9C8AC}" dt="2021-02-09T18:08:44.744" v="3" actId="478"/>
          <ac:picMkLst>
            <pc:docMk/>
            <pc:sldMk cId="13430274" sldId="395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27BACD5-5169-4527-9661-87EF2DD9C8AC}" dt="2021-02-09T18:09:11.319" v="11"/>
        <pc:sldMkLst>
          <pc:docMk/>
          <pc:sldMk cId="686256782" sldId="396"/>
        </pc:sldMkLst>
        <pc:picChg chg="del">
          <ac:chgData name="James Clegg" userId="c6df1435-7a36-4b38-be4d-16e68e91152f" providerId="ADAL" clId="{A27BACD5-5169-4527-9661-87EF2DD9C8AC}" dt="2021-02-09T18:08:47.622" v="4" actId="478"/>
          <ac:picMkLst>
            <pc:docMk/>
            <pc:sldMk cId="686256782" sldId="396"/>
            <ac:picMk id="2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27BACD5-5169-4527-9661-87EF2DD9C8AC}" dt="2021-02-09T18:09:11.319" v="11"/>
        <pc:sldMkLst>
          <pc:docMk/>
          <pc:sldMk cId="320470163" sldId="397"/>
        </pc:sldMkLst>
        <pc:picChg chg="del">
          <ac:chgData name="James Clegg" userId="c6df1435-7a36-4b38-be4d-16e68e91152f" providerId="ADAL" clId="{A27BACD5-5169-4527-9661-87EF2DD9C8AC}" dt="2021-02-09T18:08:58.896" v="8" actId="478"/>
          <ac:picMkLst>
            <pc:docMk/>
            <pc:sldMk cId="320470163" sldId="39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27BACD5-5169-4527-9661-87EF2DD9C8AC}" dt="2021-02-09T18:09:11.319" v="11"/>
        <pc:sldMkLst>
          <pc:docMk/>
          <pc:sldMk cId="3235865371" sldId="398"/>
        </pc:sldMkLst>
        <pc:picChg chg="del">
          <ac:chgData name="James Clegg" userId="c6df1435-7a36-4b38-be4d-16e68e91152f" providerId="ADAL" clId="{A27BACD5-5169-4527-9661-87EF2DD9C8AC}" dt="2021-02-09T18:08:52.654" v="6" actId="478"/>
          <ac:picMkLst>
            <pc:docMk/>
            <pc:sldMk cId="3235865371" sldId="398"/>
            <ac:picMk id="2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27BACD5-5169-4527-9661-87EF2DD9C8AC}" dt="2021-02-09T18:09:11.319" v="11"/>
        <pc:sldMkLst>
          <pc:docMk/>
          <pc:sldMk cId="3517065605" sldId="399"/>
        </pc:sldMkLst>
        <pc:picChg chg="del">
          <ac:chgData name="James Clegg" userId="c6df1435-7a36-4b38-be4d-16e68e91152f" providerId="ADAL" clId="{A27BACD5-5169-4527-9661-87EF2DD9C8AC}" dt="2021-02-09T18:09:01.443" v="9" actId="478"/>
          <ac:picMkLst>
            <pc:docMk/>
            <pc:sldMk cId="3517065605" sldId="399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27BACD5-5169-4527-9661-87EF2DD9C8AC}" dt="2021-02-09T18:09:11.319" v="11"/>
        <pc:sldMkLst>
          <pc:docMk/>
          <pc:sldMk cId="1511722736" sldId="400"/>
        </pc:sldMkLst>
        <pc:picChg chg="del">
          <ac:chgData name="James Clegg" userId="c6df1435-7a36-4b38-be4d-16e68e91152f" providerId="ADAL" clId="{A27BACD5-5169-4527-9661-87EF2DD9C8AC}" dt="2021-02-09T18:08:55.738" v="7" actId="478"/>
          <ac:picMkLst>
            <pc:docMk/>
            <pc:sldMk cId="1511722736" sldId="400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27BACD5-5169-4527-9661-87EF2DD9C8AC}" dt="2021-02-09T18:09:11.319" v="11"/>
        <pc:sldMkLst>
          <pc:docMk/>
          <pc:sldMk cId="3241451471" sldId="401"/>
        </pc:sldMkLst>
        <pc:picChg chg="del">
          <ac:chgData name="James Clegg" userId="c6df1435-7a36-4b38-be4d-16e68e91152f" providerId="ADAL" clId="{A27BACD5-5169-4527-9661-87EF2DD9C8AC}" dt="2021-02-09T18:08:27.048" v="1" actId="478"/>
          <ac:picMkLst>
            <pc:docMk/>
            <pc:sldMk cId="3241451471" sldId="401"/>
            <ac:picMk id="58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7795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11" Type="http://schemas.openxmlformats.org/officeDocument/2006/relationships/image" Target="../media/image8.png"/><Relationship Id="rId5" Type="http://schemas.openxmlformats.org/officeDocument/2006/relationships/image" Target="../media/image9.png"/><Relationship Id="rId10" Type="http://schemas.openxmlformats.org/officeDocument/2006/relationships/image" Target="../media/image7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127" y="2260546"/>
            <a:ext cx="59515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>
                <a:solidFill>
                  <a:schemeClr val="bg1"/>
                </a:solidFill>
              </a:rPr>
              <a:t>16.6.2021 </a:t>
            </a:r>
          </a:p>
          <a:p>
            <a:r>
              <a:rPr lang="en-GB" sz="3200" u="sng" dirty="0" smtClean="0">
                <a:solidFill>
                  <a:schemeClr val="bg1"/>
                </a:solidFill>
              </a:rPr>
              <a:t>L.O: To use fractions. </a:t>
            </a:r>
          </a:p>
          <a:p>
            <a:r>
              <a:rPr lang="en-GB" sz="3200" u="sng" dirty="0" smtClean="0">
                <a:solidFill>
                  <a:schemeClr val="bg1"/>
                </a:solidFill>
              </a:rPr>
              <a:t>C: Fractions of a set of objects (1).</a:t>
            </a:r>
            <a:endParaRPr lang="en-GB" sz="32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67512" y="53949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Font typeface="+mj-lt"/>
                  <a:buAutoNum type="arabicParenR"/>
                </a:pPr>
                <a:r>
                  <a:rPr lang="en-GB" sz="2800" dirty="0"/>
                  <a:t> Use counters to represent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  <a:p>
                <a:pPr marL="514350" indent="-514350">
                  <a:buFont typeface="+mj-lt"/>
                  <a:buAutoNum type="arabicParenR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/>
                </a:pPr>
                <a:endParaRPr lang="en-GB" sz="2800" dirty="0"/>
              </a:p>
              <a:p>
                <a:pPr marL="538163" indent="-514350">
                  <a:buFontTx/>
                  <a:buAutoNum type="arabicParenR" startAt="2"/>
                </a:pPr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						60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	</a:t>
                </a:r>
              </a:p>
              <a:p>
                <a:pPr marL="514350" indent="-514350">
                  <a:buFont typeface="+mj-lt"/>
                  <a:buAutoNum type="arabicParenR" startAt="3"/>
                </a:pPr>
                <a:r>
                  <a:rPr lang="en-GB" sz="2800" dirty="0"/>
                  <a:t>Use place value counters to divide 72 by 3</a:t>
                </a:r>
              </a:p>
              <a:p>
                <a:pPr marL="514350" indent="-514350">
                  <a:buFont typeface="+mj-lt"/>
                  <a:buAutoNum type="arabicParenR" startAt="3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 startAt="3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 startAt="3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 startAt="3"/>
                </a:pPr>
                <a:r>
                  <a:rPr lang="en-GB" sz="2800" dirty="0"/>
                  <a:t>Match the bar models to the correct fractions.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3949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70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F0AA8E43-D652-4A5A-B0DD-9B7FF018FB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3626808"/>
              </p:ext>
            </p:extLst>
          </p:nvPr>
        </p:nvGraphicFramePr>
        <p:xfrm>
          <a:off x="774382" y="5885733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0806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846706021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4098602417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3893620825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3807511938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1467593069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099D1BE-7331-4F08-AB78-B0E37F736C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778565"/>
              </p:ext>
            </p:extLst>
          </p:nvPr>
        </p:nvGraphicFramePr>
        <p:xfrm>
          <a:off x="2665651" y="5885733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6209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436209">
                  <a:extLst>
                    <a:ext uri="{9D8B030D-6E8A-4147-A177-3AD203B41FA5}">
                      <a16:colId xmlns:a16="http://schemas.microsoft.com/office/drawing/2014/main" val="1026508464"/>
                    </a:ext>
                  </a:extLst>
                </a:gridCol>
                <a:gridCol w="436209">
                  <a:extLst>
                    <a:ext uri="{9D8B030D-6E8A-4147-A177-3AD203B41FA5}">
                      <a16:colId xmlns:a16="http://schemas.microsoft.com/office/drawing/2014/main" val="3031495202"/>
                    </a:ext>
                  </a:extLst>
                </a:gridCol>
                <a:gridCol w="436209">
                  <a:extLst>
                    <a:ext uri="{9D8B030D-6E8A-4147-A177-3AD203B41FA5}">
                      <a16:colId xmlns:a16="http://schemas.microsoft.com/office/drawing/2014/main" val="2717595354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7D351AA-D93B-4E1E-9316-BF53C4D8D3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845847"/>
              </p:ext>
            </p:extLst>
          </p:nvPr>
        </p:nvGraphicFramePr>
        <p:xfrm>
          <a:off x="4556920" y="5885733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2418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872418">
                  <a:extLst>
                    <a:ext uri="{9D8B030D-6E8A-4147-A177-3AD203B41FA5}">
                      <a16:colId xmlns:a16="http://schemas.microsoft.com/office/drawing/2014/main" val="2115273996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814253D0-3978-4875-900D-A7166AA0AC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988436"/>
              </p:ext>
            </p:extLst>
          </p:nvPr>
        </p:nvGraphicFramePr>
        <p:xfrm>
          <a:off x="6448188" y="5885733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1612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581612">
                  <a:extLst>
                    <a:ext uri="{9D8B030D-6E8A-4147-A177-3AD203B41FA5}">
                      <a16:colId xmlns:a16="http://schemas.microsoft.com/office/drawing/2014/main" val="4268140112"/>
                    </a:ext>
                  </a:extLst>
                </a:gridCol>
                <a:gridCol w="581612">
                  <a:extLst>
                    <a:ext uri="{9D8B030D-6E8A-4147-A177-3AD203B41FA5}">
                      <a16:colId xmlns:a16="http://schemas.microsoft.com/office/drawing/2014/main" val="2335672800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721EE0E-41C3-41B5-9AC5-B954E608E9F2}"/>
                  </a:ext>
                </a:extLst>
              </p:cNvPr>
              <p:cNvSpPr/>
              <p:nvPr/>
            </p:nvSpPr>
            <p:spPr>
              <a:xfrm>
                <a:off x="2663329" y="4838435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/>
                          <m:t>3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721EE0E-41C3-41B5-9AC5-B954E608E9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3329" y="4838435"/>
                <a:ext cx="409086" cy="67127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B40C6F5D-B04B-4807-8271-90BFD6CFE5A6}"/>
                  </a:ext>
                </a:extLst>
              </p:cNvPr>
              <p:cNvSpPr/>
              <p:nvPr/>
            </p:nvSpPr>
            <p:spPr>
              <a:xfrm>
                <a:off x="5947172" y="4838435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6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B40C6F5D-B04B-4807-8271-90BFD6CFE5A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7172" y="4838435"/>
                <a:ext cx="409086" cy="67127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A8046E7F-AEAF-4022-AD6F-53F4F85B4154}"/>
                  </a:ext>
                </a:extLst>
              </p:cNvPr>
              <p:cNvSpPr/>
              <p:nvPr/>
            </p:nvSpPr>
            <p:spPr>
              <a:xfrm>
                <a:off x="3757943" y="4838435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A8046E7F-AEAF-4022-AD6F-53F4F85B415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7943" y="4838435"/>
                <a:ext cx="409086" cy="6692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5A09E23-885C-48CC-9D1E-2AD270D00E3E}"/>
                  </a:ext>
                </a:extLst>
              </p:cNvPr>
              <p:cNvSpPr/>
              <p:nvPr/>
            </p:nvSpPr>
            <p:spPr>
              <a:xfrm>
                <a:off x="4852557" y="4838435"/>
                <a:ext cx="409086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5A09E23-885C-48CC-9D1E-2AD270D00E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2557" y="4838435"/>
                <a:ext cx="409086" cy="66838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730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67512" y="53949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Font typeface="+mj-lt"/>
                  <a:buAutoNum type="arabicParenR"/>
                </a:pPr>
                <a:r>
                  <a:rPr lang="en-GB" sz="2800" dirty="0"/>
                  <a:t> Use counters to represent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  <a:p>
                <a:pPr marL="514350" indent="-514350">
                  <a:buFont typeface="+mj-lt"/>
                  <a:buAutoNum type="arabicParenR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/>
                </a:pPr>
                <a:endParaRPr lang="en-GB" sz="2800" dirty="0"/>
              </a:p>
              <a:p>
                <a:pPr marL="538163" indent="-514350">
                  <a:buFontTx/>
                  <a:buAutoNum type="arabicParenR" startAt="2"/>
                </a:pPr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						60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	</a:t>
                </a:r>
              </a:p>
              <a:p>
                <a:pPr marL="514350" indent="-514350">
                  <a:buFont typeface="+mj-lt"/>
                  <a:buAutoNum type="arabicParenR" startAt="3"/>
                </a:pPr>
                <a:r>
                  <a:rPr lang="en-GB" sz="2800" dirty="0"/>
                  <a:t>Use place value counters to divide 72 by 3</a:t>
                </a:r>
              </a:p>
              <a:p>
                <a:pPr marL="514350" indent="-514350">
                  <a:buFont typeface="+mj-lt"/>
                  <a:buAutoNum type="arabicParenR" startAt="3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 startAt="3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 startAt="3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 startAt="3"/>
                </a:pPr>
                <a:r>
                  <a:rPr lang="en-GB" sz="2800" dirty="0"/>
                  <a:t>Match the bar models to the correct fractions.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3949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70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F0AA8E43-D652-4A5A-B0DD-9B7FF018FB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1923795"/>
              </p:ext>
            </p:extLst>
          </p:nvPr>
        </p:nvGraphicFramePr>
        <p:xfrm>
          <a:off x="774382" y="5885733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0806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846706021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4098602417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3893620825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3807511938"/>
                    </a:ext>
                  </a:extLst>
                </a:gridCol>
                <a:gridCol w="290806">
                  <a:extLst>
                    <a:ext uri="{9D8B030D-6E8A-4147-A177-3AD203B41FA5}">
                      <a16:colId xmlns:a16="http://schemas.microsoft.com/office/drawing/2014/main" val="1467593069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099D1BE-7331-4F08-AB78-B0E37F736C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9993459"/>
              </p:ext>
            </p:extLst>
          </p:nvPr>
        </p:nvGraphicFramePr>
        <p:xfrm>
          <a:off x="2665651" y="5885733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6209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436209">
                  <a:extLst>
                    <a:ext uri="{9D8B030D-6E8A-4147-A177-3AD203B41FA5}">
                      <a16:colId xmlns:a16="http://schemas.microsoft.com/office/drawing/2014/main" val="1026508464"/>
                    </a:ext>
                  </a:extLst>
                </a:gridCol>
                <a:gridCol w="436209">
                  <a:extLst>
                    <a:ext uri="{9D8B030D-6E8A-4147-A177-3AD203B41FA5}">
                      <a16:colId xmlns:a16="http://schemas.microsoft.com/office/drawing/2014/main" val="3031495202"/>
                    </a:ext>
                  </a:extLst>
                </a:gridCol>
                <a:gridCol w="436209">
                  <a:extLst>
                    <a:ext uri="{9D8B030D-6E8A-4147-A177-3AD203B41FA5}">
                      <a16:colId xmlns:a16="http://schemas.microsoft.com/office/drawing/2014/main" val="2717595354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7D351AA-D93B-4E1E-9316-BF53C4D8D3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154601"/>
              </p:ext>
            </p:extLst>
          </p:nvPr>
        </p:nvGraphicFramePr>
        <p:xfrm>
          <a:off x="4556920" y="5885733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2418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872418">
                  <a:extLst>
                    <a:ext uri="{9D8B030D-6E8A-4147-A177-3AD203B41FA5}">
                      <a16:colId xmlns:a16="http://schemas.microsoft.com/office/drawing/2014/main" val="2115273996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814253D0-3978-4875-900D-A7166AA0AC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581200"/>
              </p:ext>
            </p:extLst>
          </p:nvPr>
        </p:nvGraphicFramePr>
        <p:xfrm>
          <a:off x="6448188" y="5885733"/>
          <a:ext cx="174483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1612">
                  <a:extLst>
                    <a:ext uri="{9D8B030D-6E8A-4147-A177-3AD203B41FA5}">
                      <a16:colId xmlns:a16="http://schemas.microsoft.com/office/drawing/2014/main" val="633061786"/>
                    </a:ext>
                  </a:extLst>
                </a:gridCol>
                <a:gridCol w="581612">
                  <a:extLst>
                    <a:ext uri="{9D8B030D-6E8A-4147-A177-3AD203B41FA5}">
                      <a16:colId xmlns:a16="http://schemas.microsoft.com/office/drawing/2014/main" val="4268140112"/>
                    </a:ext>
                  </a:extLst>
                </a:gridCol>
                <a:gridCol w="581612">
                  <a:extLst>
                    <a:ext uri="{9D8B030D-6E8A-4147-A177-3AD203B41FA5}">
                      <a16:colId xmlns:a16="http://schemas.microsoft.com/office/drawing/2014/main" val="2335672800"/>
                    </a:ext>
                  </a:extLst>
                </a:gridCol>
              </a:tblGrid>
              <a:tr h="242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925357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721EE0E-41C3-41B5-9AC5-B954E608E9F2}"/>
                  </a:ext>
                </a:extLst>
              </p:cNvPr>
              <p:cNvSpPr/>
              <p:nvPr/>
            </p:nvSpPr>
            <p:spPr>
              <a:xfrm>
                <a:off x="2663329" y="4838435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/>
                          <m:t>3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721EE0E-41C3-41B5-9AC5-B954E608E9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3329" y="4838435"/>
                <a:ext cx="409086" cy="67127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B40C6F5D-B04B-4807-8271-90BFD6CFE5A6}"/>
                  </a:ext>
                </a:extLst>
              </p:cNvPr>
              <p:cNvSpPr/>
              <p:nvPr/>
            </p:nvSpPr>
            <p:spPr>
              <a:xfrm>
                <a:off x="5947172" y="4838435"/>
                <a:ext cx="409086" cy="67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6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B40C6F5D-B04B-4807-8271-90BFD6CFE5A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7172" y="4838435"/>
                <a:ext cx="409086" cy="67127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A8046E7F-AEAF-4022-AD6F-53F4F85B4154}"/>
                  </a:ext>
                </a:extLst>
              </p:cNvPr>
              <p:cNvSpPr/>
              <p:nvPr/>
            </p:nvSpPr>
            <p:spPr>
              <a:xfrm>
                <a:off x="3757943" y="4838435"/>
                <a:ext cx="409086" cy="6692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A8046E7F-AEAF-4022-AD6F-53F4F85B415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7943" y="4838435"/>
                <a:ext cx="409086" cy="6692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5A09E23-885C-48CC-9D1E-2AD270D00E3E}"/>
                  </a:ext>
                </a:extLst>
              </p:cNvPr>
              <p:cNvSpPr/>
              <p:nvPr/>
            </p:nvSpPr>
            <p:spPr>
              <a:xfrm>
                <a:off x="4852557" y="4838435"/>
                <a:ext cx="409086" cy="6683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5A09E23-885C-48CC-9D1E-2AD270D00E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2557" y="4838435"/>
                <a:ext cx="409086" cy="66838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>
            <a:extLst>
              <a:ext uri="{FF2B5EF4-FFF2-40B4-BE49-F238E27FC236}">
                <a16:creationId xmlns:a16="http://schemas.microsoft.com/office/drawing/2014/main" id="{B2897203-650B-4068-A2DE-81827F134BD3}"/>
              </a:ext>
            </a:extLst>
          </p:cNvPr>
          <p:cNvSpPr/>
          <p:nvPr/>
        </p:nvSpPr>
        <p:spPr>
          <a:xfrm>
            <a:off x="906608" y="119206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3B9A530-26ED-464A-9FF8-A1D44A6B2954}"/>
              </a:ext>
            </a:extLst>
          </p:cNvPr>
          <p:cNvSpPr/>
          <p:nvPr/>
        </p:nvSpPr>
        <p:spPr>
          <a:xfrm>
            <a:off x="4206366" y="1150372"/>
            <a:ext cx="850734" cy="507924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DF27DA3-8CE7-4B7F-B15D-C5FB8834E585}"/>
              </a:ext>
            </a:extLst>
          </p:cNvPr>
          <p:cNvSpPr/>
          <p:nvPr/>
        </p:nvSpPr>
        <p:spPr>
          <a:xfrm>
            <a:off x="5146125" y="1150372"/>
            <a:ext cx="850734" cy="507924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2D293AC-34C7-4053-884E-B910D3E82A3D}"/>
              </a:ext>
            </a:extLst>
          </p:cNvPr>
          <p:cNvSpPr/>
          <p:nvPr/>
        </p:nvSpPr>
        <p:spPr>
          <a:xfrm>
            <a:off x="6085884" y="1150372"/>
            <a:ext cx="850734" cy="507924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A59DB7C-3A5D-42D3-A1A1-AFFEF4AD49D8}"/>
              </a:ext>
            </a:extLst>
          </p:cNvPr>
          <p:cNvSpPr/>
          <p:nvPr/>
        </p:nvSpPr>
        <p:spPr>
          <a:xfrm>
            <a:off x="7025643" y="1150372"/>
            <a:ext cx="850734" cy="507924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6BF5156-1D07-4E72-9B6E-29F3CFA73D42}"/>
              </a:ext>
            </a:extLst>
          </p:cNvPr>
          <p:cNvSpPr/>
          <p:nvPr/>
        </p:nvSpPr>
        <p:spPr>
          <a:xfrm>
            <a:off x="1157048" y="119206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CC77828-A550-4987-8856-AED37D9163A0}"/>
              </a:ext>
            </a:extLst>
          </p:cNvPr>
          <p:cNvSpPr/>
          <p:nvPr/>
        </p:nvSpPr>
        <p:spPr>
          <a:xfrm>
            <a:off x="1407488" y="119206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D4AB828-37FD-4B34-8C1E-25670C780F3C}"/>
              </a:ext>
            </a:extLst>
          </p:cNvPr>
          <p:cNvSpPr/>
          <p:nvPr/>
        </p:nvSpPr>
        <p:spPr>
          <a:xfrm>
            <a:off x="1657928" y="119206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B1D1049-6481-45BA-9BF6-086E3F55B46B}"/>
              </a:ext>
            </a:extLst>
          </p:cNvPr>
          <p:cNvSpPr/>
          <p:nvPr/>
        </p:nvSpPr>
        <p:spPr>
          <a:xfrm>
            <a:off x="1908368" y="119206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CC20A678-75B3-4F52-B096-43D2A7A43C03}"/>
              </a:ext>
            </a:extLst>
          </p:cNvPr>
          <p:cNvSpPr/>
          <p:nvPr/>
        </p:nvSpPr>
        <p:spPr>
          <a:xfrm>
            <a:off x="2158808" y="119206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2CC5BE24-A8D3-4A76-9CCD-F5941D771F31}"/>
              </a:ext>
            </a:extLst>
          </p:cNvPr>
          <p:cNvSpPr/>
          <p:nvPr/>
        </p:nvSpPr>
        <p:spPr>
          <a:xfrm>
            <a:off x="2409248" y="119206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D28062C-7751-4E68-8E6C-1C393CCBA8D9}"/>
              </a:ext>
            </a:extLst>
          </p:cNvPr>
          <p:cNvSpPr/>
          <p:nvPr/>
        </p:nvSpPr>
        <p:spPr>
          <a:xfrm>
            <a:off x="2659688" y="119206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32BDEE8C-2C1B-4C24-94D4-E1FCCF5BD460}"/>
              </a:ext>
            </a:extLst>
          </p:cNvPr>
          <p:cNvSpPr/>
          <p:nvPr/>
        </p:nvSpPr>
        <p:spPr>
          <a:xfrm>
            <a:off x="2910128" y="119206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DD4AA86-6FE6-4700-BCB7-10DCC633147D}"/>
              </a:ext>
            </a:extLst>
          </p:cNvPr>
          <p:cNvSpPr/>
          <p:nvPr/>
        </p:nvSpPr>
        <p:spPr>
          <a:xfrm>
            <a:off x="3160568" y="119206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3B95460-17A2-49FF-8030-BF12D798AF56}"/>
              </a:ext>
            </a:extLst>
          </p:cNvPr>
          <p:cNvSpPr/>
          <p:nvPr/>
        </p:nvSpPr>
        <p:spPr>
          <a:xfrm>
            <a:off x="3411008" y="119206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3D919C1-D7C2-44E8-966A-AE1F60BF5A90}"/>
              </a:ext>
            </a:extLst>
          </p:cNvPr>
          <p:cNvSpPr/>
          <p:nvPr/>
        </p:nvSpPr>
        <p:spPr>
          <a:xfrm>
            <a:off x="3661448" y="119206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A73DB34-6A5D-4319-BF0F-60FDCF475093}"/>
              </a:ext>
            </a:extLst>
          </p:cNvPr>
          <p:cNvSpPr/>
          <p:nvPr/>
        </p:nvSpPr>
        <p:spPr>
          <a:xfrm>
            <a:off x="4249320" y="127199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A7F9652-B464-4B53-B8D8-95B176AE3887}"/>
              </a:ext>
            </a:extLst>
          </p:cNvPr>
          <p:cNvSpPr/>
          <p:nvPr/>
        </p:nvSpPr>
        <p:spPr>
          <a:xfrm>
            <a:off x="5199884" y="127199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51890D1-0D81-40FC-B561-45312FCBF0E4}"/>
              </a:ext>
            </a:extLst>
          </p:cNvPr>
          <p:cNvSpPr/>
          <p:nvPr/>
        </p:nvSpPr>
        <p:spPr>
          <a:xfrm>
            <a:off x="6141067" y="127199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2019B16-75FA-402A-A33F-96D658CFB905}"/>
              </a:ext>
            </a:extLst>
          </p:cNvPr>
          <p:cNvSpPr/>
          <p:nvPr/>
        </p:nvSpPr>
        <p:spPr>
          <a:xfrm>
            <a:off x="7073420" y="127199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7847E04-F75F-4240-B172-8203866E654A}"/>
              </a:ext>
            </a:extLst>
          </p:cNvPr>
          <p:cNvSpPr/>
          <p:nvPr/>
        </p:nvSpPr>
        <p:spPr>
          <a:xfrm>
            <a:off x="4503062" y="127199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E3C71708-B37B-4A2B-A150-597FF4DB5269}"/>
              </a:ext>
            </a:extLst>
          </p:cNvPr>
          <p:cNvSpPr/>
          <p:nvPr/>
        </p:nvSpPr>
        <p:spPr>
          <a:xfrm>
            <a:off x="5475657" y="127199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A1A0F4F-BBB4-4423-9452-3178744F972F}"/>
              </a:ext>
            </a:extLst>
          </p:cNvPr>
          <p:cNvSpPr/>
          <p:nvPr/>
        </p:nvSpPr>
        <p:spPr>
          <a:xfrm>
            <a:off x="6391507" y="127199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BA888E6-39E6-440D-9717-CB9CA89664AC}"/>
              </a:ext>
            </a:extLst>
          </p:cNvPr>
          <p:cNvSpPr/>
          <p:nvPr/>
        </p:nvSpPr>
        <p:spPr>
          <a:xfrm>
            <a:off x="7320606" y="1271991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6F9C7573-0625-42C4-86D8-69FE9897AAE1}"/>
              </a:ext>
            </a:extLst>
          </p:cNvPr>
          <p:cNvSpPr/>
          <p:nvPr/>
        </p:nvSpPr>
        <p:spPr>
          <a:xfrm>
            <a:off x="4763663" y="1271990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08A5E250-FFE2-4E6D-853A-C914B292FC85}"/>
              </a:ext>
            </a:extLst>
          </p:cNvPr>
          <p:cNvSpPr/>
          <p:nvPr/>
        </p:nvSpPr>
        <p:spPr>
          <a:xfrm>
            <a:off x="5746322" y="127199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4B9B9D4-08F6-48A9-B169-483F6E22E8A4}"/>
              </a:ext>
            </a:extLst>
          </p:cNvPr>
          <p:cNvSpPr/>
          <p:nvPr/>
        </p:nvSpPr>
        <p:spPr>
          <a:xfrm>
            <a:off x="6678686" y="127199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5D291933-B998-42FC-A5C0-A2A44BE36E35}"/>
              </a:ext>
            </a:extLst>
          </p:cNvPr>
          <p:cNvSpPr/>
          <p:nvPr/>
        </p:nvSpPr>
        <p:spPr>
          <a:xfrm>
            <a:off x="7580654" y="1271992"/>
            <a:ext cx="212271" cy="2122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C4FFF12-E0B3-4511-908A-5B97FF3BE679}"/>
              </a:ext>
            </a:extLst>
          </p:cNvPr>
          <p:cNvSpPr/>
          <p:nvPr/>
        </p:nvSpPr>
        <p:spPr>
          <a:xfrm>
            <a:off x="2519218" y="183318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74D18E9E-CBB0-4460-AF2B-6EC8D31250AC}"/>
              </a:ext>
            </a:extLst>
          </p:cNvPr>
          <p:cNvSpPr/>
          <p:nvPr/>
        </p:nvSpPr>
        <p:spPr>
          <a:xfrm>
            <a:off x="6141067" y="18060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17C6B974-2AB2-4053-835A-FFFF359AB98F}"/>
              </a:ext>
            </a:extLst>
          </p:cNvPr>
          <p:cNvSpPr/>
          <p:nvPr/>
        </p:nvSpPr>
        <p:spPr>
          <a:xfrm>
            <a:off x="5016113" y="3398436"/>
            <a:ext cx="1428188" cy="917861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1824442A-6135-4A92-A679-8D85491604CF}"/>
              </a:ext>
            </a:extLst>
          </p:cNvPr>
          <p:cNvSpPr/>
          <p:nvPr/>
        </p:nvSpPr>
        <p:spPr>
          <a:xfrm>
            <a:off x="3497523" y="3398436"/>
            <a:ext cx="1428188" cy="917861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67A57124-52FA-4B19-9AF6-6C9CDF769EFD}"/>
              </a:ext>
            </a:extLst>
          </p:cNvPr>
          <p:cNvSpPr/>
          <p:nvPr/>
        </p:nvSpPr>
        <p:spPr>
          <a:xfrm>
            <a:off x="6534703" y="3398436"/>
            <a:ext cx="1428188" cy="917861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47455EA1-862D-4D05-905C-BEA3314347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63613" y="3398436"/>
            <a:ext cx="460779" cy="44943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82B40AE8-78A2-42A5-B6B7-511920BA98C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46869" y="3398436"/>
            <a:ext cx="460779" cy="44943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4B4ACE33-230C-4FC3-B03D-F5D9486C900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59427" y="3398436"/>
            <a:ext cx="460779" cy="44943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9C2A7AE7-AB0C-4C15-A865-155B41EF699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63613" y="3775551"/>
            <a:ext cx="460779" cy="44943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F22333D2-E7A6-4BDC-B044-506977656C8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59427" y="3775551"/>
            <a:ext cx="460779" cy="44943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89E3E87A-3F3B-4021-A9AC-AF2057D0AEA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51055" y="3398436"/>
            <a:ext cx="460779" cy="44943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E5425FD7-952E-4D3F-B389-86460A8DDA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55241" y="3398436"/>
            <a:ext cx="460779" cy="44943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F4C0CB93-8424-43FF-9605-A4A047D2B58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55241" y="3775551"/>
            <a:ext cx="460779" cy="44943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2FED4F12-573C-4743-BC52-2D1F81127E8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46869" y="3775551"/>
            <a:ext cx="460779" cy="44943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BF94F72F-9CDB-4BA3-A396-605CE56400B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50877" y="3398436"/>
            <a:ext cx="460779" cy="44943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C0C49F1F-07C0-4AC6-91FE-D4303F9AD4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50877" y="3775551"/>
            <a:ext cx="460779" cy="44943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5CBD3BFF-A25C-4F99-9733-911802793A4E}"/>
              </a:ext>
            </a:extLst>
          </p:cNvPr>
          <p:cNvGrpSpPr/>
          <p:nvPr/>
        </p:nvGrpSpPr>
        <p:grpSpPr>
          <a:xfrm>
            <a:off x="1690673" y="3398436"/>
            <a:ext cx="840881" cy="826545"/>
            <a:chOff x="1632196" y="3807170"/>
            <a:chExt cx="840881" cy="826545"/>
          </a:xfrm>
        </p:grpSpPr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8E1E90F7-A5E7-42FA-9A9F-AFBD4AC714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012298" y="3807170"/>
              <a:ext cx="460779" cy="449430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F60CC9CF-88C7-4B23-8FA9-9AC826077DA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012298" y="4184285"/>
              <a:ext cx="460779" cy="449430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8027F884-5331-4D43-8FB2-00EB83CD2B2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632196" y="3807170"/>
              <a:ext cx="460779" cy="449430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029A92B4-CF6D-461B-A2D4-FD953E6DFA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632196" y="4184285"/>
              <a:ext cx="460779" cy="449430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51E7E9-8272-429A-9FDB-B85AE43C05BD}"/>
              </a:ext>
            </a:extLst>
          </p:cNvPr>
          <p:cNvGrpSpPr/>
          <p:nvPr/>
        </p:nvGrpSpPr>
        <p:grpSpPr>
          <a:xfrm>
            <a:off x="930469" y="3398436"/>
            <a:ext cx="840881" cy="826545"/>
            <a:chOff x="871992" y="3807170"/>
            <a:chExt cx="840881" cy="826545"/>
          </a:xfrm>
        </p:grpSpPr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FC5A684C-9971-4891-9E41-EBF3E47E129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252094" y="3807170"/>
              <a:ext cx="460779" cy="449430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922C1ABD-F5A0-4134-A6DC-9B20EA97D6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252094" y="4184285"/>
              <a:ext cx="460779" cy="449430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CAFCC870-99A9-45CD-B33F-1F8527027F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71992" y="3807170"/>
              <a:ext cx="460779" cy="449430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499765DD-4FBB-455D-8316-70B123BE3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71992" y="4184285"/>
              <a:ext cx="460779" cy="449430"/>
            </a:xfrm>
            <a:prstGeom prst="rect">
              <a:avLst/>
            </a:prstGeom>
          </p:spPr>
        </p:pic>
      </p:grpSp>
      <p:sp>
        <p:nvSpPr>
          <p:cNvPr id="71" name="Rectangle 70">
            <a:extLst>
              <a:ext uri="{FF2B5EF4-FFF2-40B4-BE49-F238E27FC236}">
                <a16:creationId xmlns:a16="http://schemas.microsoft.com/office/drawing/2014/main" id="{01A9B13A-5752-4520-BFC0-B76738D4924D}"/>
              </a:ext>
            </a:extLst>
          </p:cNvPr>
          <p:cNvSpPr/>
          <p:nvPr/>
        </p:nvSpPr>
        <p:spPr>
          <a:xfrm>
            <a:off x="7460827" y="267364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145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7.40741E-7 L 0.05451 0.03611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6" y="1806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0.0552 0.03611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" y="180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0.05539 0.03611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" y="1806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0.05487 0.03611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1806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0.05486 0.03611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180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0.05625 0.03611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2" y="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0.25 3.7037E-7 " pathEditMode="relative" rAng="0" ptsTypes="AA">
                                      <p:cBhvr>
                                        <p:cTn id="14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0.3783 3.7037E-7 " pathEditMode="relative" rAng="0" ptsTypes="AA">
                                      <p:cBhvr>
                                        <p:cTn id="15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000"/>
                            </p:stCondLst>
                            <p:childTnLst>
                              <p:par>
                                <p:cTn id="15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0.50156 3.7037E-7 " pathEditMode="relative" rAng="0" ptsTypes="AA">
                                      <p:cBhvr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500"/>
                            </p:stCondLst>
                            <p:childTnLst>
                              <p:par>
                                <p:cTn id="15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0.25 -7.40741E-7 " pathEditMode="relative" rAng="0" ptsTypes="AA">
                                      <p:cBhvr>
                                        <p:cTn id="15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000"/>
                            </p:stCondLst>
                            <p:childTnLst>
                              <p:par>
                                <p:cTn id="15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40741E-7 L 0.3783 -7.40741E-7 " pathEditMode="relative" rAng="0" ptsTypes="AA">
                                      <p:cBhvr>
                                        <p:cTn id="16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500"/>
                            </p:stCondLst>
                            <p:childTnLst>
                              <p:par>
                                <p:cTn id="16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7.40741E-7 L 0.50156 -7.40741E-7 " pathEditMode="relative" rAng="0" ptsTypes="AA">
                                      <p:cBhvr>
                                        <p:cTn id="1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00"/>
                            </p:stCondLst>
                            <p:childTnLst>
                              <p:par>
                                <p:cTn id="17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50209 3.7037E-7 " pathEditMode="relative" rAng="0" ptsTypes="AA">
                                      <p:cBhvr>
                                        <p:cTn id="195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04" y="0"/>
                                    </p:animMotion>
                                  </p:childTnLst>
                                </p:cTn>
                              </p:par>
                              <p:par>
                                <p:cTn id="19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7.40741E-7 L 0.50209 -7.40741E-7 " pathEditMode="relative" rAng="0" ptsTypes="AA">
                                      <p:cBhvr>
                                        <p:cTn id="197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04" y="0"/>
                                    </p:animMotion>
                                  </p:childTnLst>
                                </p:cTn>
                              </p:par>
                              <p:par>
                                <p:cTn id="19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0.4191 4.07407E-6 " pathEditMode="relative" rAng="0" ptsTypes="AA">
                                      <p:cBhvr>
                                        <p:cTn id="19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55" y="0"/>
                                    </p:animMotion>
                                  </p:childTnLst>
                                </p:cTn>
                              </p:par>
                              <p:par>
                                <p:cTn id="20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0.33195 0.00023 " pathEditMode="relative" rAng="0" ptsTypes="AA">
                                      <p:cBhvr>
                                        <p:cTn id="20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97" y="0"/>
                                    </p:animMotion>
                                  </p:childTnLst>
                                </p:cTn>
                              </p:par>
                              <p:par>
                                <p:cTn id="20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0.50191 3.7037E-7 " pathEditMode="relative" rAng="0" ptsTypes="AA">
                                      <p:cBhvr>
                                        <p:cTn id="203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87" y="0"/>
                                    </p:animMotion>
                                  </p:childTnLst>
                                </p:cTn>
                              </p:par>
                              <p:par>
                                <p:cTn id="20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0.50296 -7.40741E-7 " pathEditMode="relative" rAng="0" ptsTypes="AA">
                                      <p:cBhvr>
                                        <p:cTn id="205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3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0.48316 0.04861 " pathEditMode="relative" rAng="0" ptsTypes="AA">
                                      <p:cBhvr>
                                        <p:cTn id="2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49" y="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L -0.48785 0.05301 " pathEditMode="relative" rAng="0" ptsTypes="AA">
                                      <p:cBhvr>
                                        <p:cTn id="2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92" y="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-0.03715 0.04884 " pathEditMode="relative" rAng="0" ptsTypes="AA">
                                      <p:cBhvr>
                                        <p:cTn id="2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0.03889 0.0493 " pathEditMode="relative" rAng="0" ptsTypes="AA">
                                      <p:cBhvr>
                                        <p:cTn id="2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10" grpId="0"/>
      <p:bldP spid="3" grpId="0" animBg="1"/>
      <p:bldP spid="3" grpId="1" animBg="1"/>
      <p:bldP spid="4" grpId="0" animBg="1"/>
      <p:bldP spid="14" grpId="0" animBg="1"/>
      <p:bldP spid="17" grpId="0" animBg="1"/>
      <p:bldP spid="18" grpId="0" animBg="1"/>
      <p:bldP spid="19" grpId="0" animBg="1"/>
      <p:bldP spid="19" grpId="1" animBg="1"/>
      <p:bldP spid="20" grpId="0" animBg="1"/>
      <p:bldP spid="21" grpId="0" animBg="1"/>
      <p:bldP spid="23" grpId="0" animBg="1"/>
      <p:bldP spid="23" grpId="1" animBg="1"/>
      <p:bldP spid="24" grpId="0" animBg="1"/>
      <p:bldP spid="24" grpId="1" animBg="1"/>
      <p:bldP spid="25" grpId="0" animBg="1"/>
      <p:bldP spid="26" grpId="0" animBg="1"/>
      <p:bldP spid="27" grpId="0" animBg="1"/>
      <p:bldP spid="27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 animBg="1"/>
      <p:bldP spid="48" grpId="0" animBg="1"/>
      <p:bldP spid="50" grpId="0" animBg="1"/>
      <p:bldP spid="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43499" y="843676"/>
            <a:ext cx="2086982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do</a:t>
            </a:r>
          </a:p>
          <a:p>
            <a:pPr algn="ctr"/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 do</a:t>
            </a:r>
            <a:endParaRPr lang="en-US" sz="5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9655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70941" y="0"/>
            <a:ext cx="12458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do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9392" y="1151906"/>
            <a:ext cx="742207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Rodney has 12 chickens. Unfortunately, one third of them escape!</a:t>
            </a:r>
          </a:p>
          <a:p>
            <a:endParaRPr lang="en-GB" sz="2800" dirty="0"/>
          </a:p>
          <a:p>
            <a:r>
              <a:rPr lang="en-GB" sz="2800" dirty="0" smtClean="0"/>
              <a:t>How many chickens escaped? </a:t>
            </a:r>
            <a:endParaRPr lang="en-GB" sz="2800" dirty="0"/>
          </a:p>
        </p:txBody>
      </p:sp>
      <p:pic>
        <p:nvPicPr>
          <p:cNvPr id="1026" name="Picture 2" descr="3,495 Funny Chickens Photos - Free &amp;amp; Royalty-Free Stock Photos from  Dreamsti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547" y="3316251"/>
            <a:ext cx="5661767" cy="292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3979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90901" y="0"/>
            <a:ext cx="20059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9392" y="1151906"/>
            <a:ext cx="74220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There are twenty four quokkas on the island. 1/6 of them live on the east side of the island. How many live there? </a:t>
            </a:r>
            <a:endParaRPr lang="en-GB" sz="2800" dirty="0"/>
          </a:p>
        </p:txBody>
      </p:sp>
      <p:pic>
        <p:nvPicPr>
          <p:cNvPr id="2050" name="Picture 2" descr="The Quokka Is Called the “World&amp;#39;s Happiest Animal,” and Here Are 22 Photos  to Prove 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706" y="3176986"/>
            <a:ext cx="5005449" cy="2627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075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0377" y="0"/>
            <a:ext cx="20869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9392" y="1151906"/>
            <a:ext cx="74220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There are 12 frogs in the pond. 1/3 are yellow and ¼ are blue. How many are yellow? How many are blue?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7602" y="3036596"/>
            <a:ext cx="4448796" cy="2114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999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96939" y="106878"/>
            <a:ext cx="20869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9392" y="1151906"/>
            <a:ext cx="74220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There are 12 frogs in the pond. 1/3 are yellow and ¼ are blue. How many are yellow? How many are blue?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7602" y="3036596"/>
            <a:ext cx="4448796" cy="211484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00313" y="5663011"/>
            <a:ext cx="318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Your turn! </a:t>
            </a:r>
            <a:endParaRPr lang="en-US" sz="5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565463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3.6|1.9|1.5|11.7|4|8|6.5|4.7|7.1|1.2|4.6|7.5|7.7|5|5.2|5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16762</TotalTime>
  <Words>161</Words>
  <Application>Microsoft Office PowerPoint</Application>
  <PresentationFormat>On-screen Show (4:3)</PresentationFormat>
  <Paragraphs>51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9</vt:i4>
      </vt:variant>
    </vt:vector>
  </HeadingPairs>
  <TitlesOfParts>
    <vt:vector size="2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424</cp:revision>
  <dcterms:created xsi:type="dcterms:W3CDTF">2019-07-05T11:02:13Z</dcterms:created>
  <dcterms:modified xsi:type="dcterms:W3CDTF">2021-06-11T07:44:52Z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