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87" r:id="rId6"/>
    <p:sldId id="297" r:id="rId7"/>
    <p:sldId id="298" r:id="rId8"/>
    <p:sldId id="299" r:id="rId9"/>
    <p:sldId id="302" r:id="rId10"/>
    <p:sldId id="300" r:id="rId11"/>
    <p:sldId id="301" r:id="rId12"/>
    <p:sldId id="305" r:id="rId13"/>
    <p:sldId id="295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Cursive Looped" panose="020B0604020202020204" charset="0"/>
      <p:regular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-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Tuesday 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11</a:t>
            </a:r>
            <a:r>
              <a:rPr lang="en-GB" sz="5400" u="sng" baseline="30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January 2022</a:t>
            </a:r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Today, you are going to begin to plan your own Cinquain poem!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2900" y="18188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 you need a </a:t>
            </a:r>
            <a:r>
              <a:rPr lang="en-GB" sz="54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subject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 write about….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A4D3BA-3887-4BD5-8D3B-D9A7F4E3F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549" y="2144977"/>
            <a:ext cx="4124901" cy="31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955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 we need a </a:t>
            </a:r>
            <a:r>
              <a:rPr lang="en-GB" sz="54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subject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 write about….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4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Divers: </a:t>
            </a:r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would also like you to consider the overall mood of your cinquain. </a:t>
            </a:r>
          </a:p>
          <a:p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e.g. a poem about puppies will have a joyful mood, whereas a poem about rain may have a miserable mood.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14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78503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Once your teacher has approved your theme idea… 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Spend 5 mins mind-mapping all of your ideas!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Here’s a reminder of my mind-map from last week…</a:t>
            </a:r>
          </a:p>
        </p:txBody>
      </p:sp>
    </p:spTree>
    <p:extLst>
      <p:ext uri="{BB962C8B-B14F-4D97-AF65-F5344CB8AC3E}">
        <p14:creationId xmlns:p14="http://schemas.microsoft.com/office/powerpoint/2010/main" val="1257624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78503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Here is my mind map!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4A5B03-2766-450A-A474-7EC035AF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7017026" y="78503"/>
            <a:ext cx="1961282" cy="7513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7FDED0-EB00-434A-B0D9-B6CD4C8C8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4209" y="1001833"/>
            <a:ext cx="3811157" cy="5856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713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 pattern of themes used in a cinquain poem. 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17" y="4122990"/>
            <a:ext cx="2812773" cy="2656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578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These themes would be a great way to organise our ideas!</a:t>
            </a:r>
          </a:p>
        </p:txBody>
      </p:sp>
    </p:spTree>
    <p:extLst>
      <p:ext uri="{BB962C8B-B14F-4D97-AF65-F5344CB8AC3E}">
        <p14:creationId xmlns:p14="http://schemas.microsoft.com/office/powerpoint/2010/main" val="2462834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61821" y="4164956"/>
            <a:ext cx="92676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Finally, organise your ideas into the sheet provided</a:t>
            </a:r>
            <a:r>
              <a:rPr lang="en-GB" sz="4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.</a:t>
            </a:r>
          </a:p>
          <a:p>
            <a:r>
              <a:rPr lang="en-GB" sz="4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REMEMBER YOUR ALLITERATION AND SIMILE</a:t>
            </a:r>
            <a:endParaRPr lang="en-GB" sz="48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958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29209" y="337931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endParaRPr lang="en-GB" sz="5400" u="sng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Use your red pen to circle your favourite vocabulary from each section ready for next lesson when we begin writing.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8F9143-61AD-45BB-8A75-DF8A472FA01A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1C22281-D8E0-4FF1-BC94-50246F0C88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6897399-E873-4B9D-98BF-2E7EABFEEF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1947</TotalTime>
  <Words>253</Words>
  <Application>Microsoft Office PowerPoint</Application>
  <PresentationFormat>On-screen Show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Twinkl Cursive Looped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28</cp:revision>
  <dcterms:created xsi:type="dcterms:W3CDTF">2020-10-11T13:03:23Z</dcterms:created>
  <dcterms:modified xsi:type="dcterms:W3CDTF">2022-01-03T16:34:49Z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