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76738-28BA-4C01-ADD6-479DA041C98A}" type="datetimeFigureOut">
              <a:rPr lang="en-GB" smtClean="0"/>
              <a:t>17/07/2020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2A938-76D0-4341-83BE-3DC0B364CC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7877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76738-28BA-4C01-ADD6-479DA041C98A}" type="datetimeFigureOut">
              <a:rPr lang="en-GB" smtClean="0"/>
              <a:t>17/07/2020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2A938-76D0-4341-83BE-3DC0B364CC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30481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76738-28BA-4C01-ADD6-479DA041C98A}" type="datetimeFigureOut">
              <a:rPr lang="en-GB" smtClean="0"/>
              <a:t>17/07/2020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2A938-76D0-4341-83BE-3DC0B364CC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1694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76738-28BA-4C01-ADD6-479DA041C98A}" type="datetimeFigureOut">
              <a:rPr lang="en-GB" smtClean="0"/>
              <a:t>17/07/2020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2A938-76D0-4341-83BE-3DC0B364CC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3437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76738-28BA-4C01-ADD6-479DA041C98A}" type="datetimeFigureOut">
              <a:rPr lang="en-GB" smtClean="0"/>
              <a:t>17/07/2020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2A938-76D0-4341-83BE-3DC0B364CC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35413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76738-28BA-4C01-ADD6-479DA041C98A}" type="datetimeFigureOut">
              <a:rPr lang="en-GB" smtClean="0"/>
              <a:t>17/07/2020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2A938-76D0-4341-83BE-3DC0B364CC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66812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76738-28BA-4C01-ADD6-479DA041C98A}" type="datetimeFigureOut">
              <a:rPr lang="en-GB" smtClean="0"/>
              <a:t>17/07/2020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2A938-76D0-4341-83BE-3DC0B364CC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2430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76738-28BA-4C01-ADD6-479DA041C98A}" type="datetimeFigureOut">
              <a:rPr lang="en-GB" smtClean="0"/>
              <a:t>17/07/2020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2A938-76D0-4341-83BE-3DC0B364CC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77126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76738-28BA-4C01-ADD6-479DA041C98A}" type="datetimeFigureOut">
              <a:rPr lang="en-GB" smtClean="0"/>
              <a:t>17/07/2020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2A938-76D0-4341-83BE-3DC0B364CC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51047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76738-28BA-4C01-ADD6-479DA041C98A}" type="datetimeFigureOut">
              <a:rPr lang="en-GB" smtClean="0"/>
              <a:t>17/07/2020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2A938-76D0-4341-83BE-3DC0B364CC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91725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76738-28BA-4C01-ADD6-479DA041C98A}" type="datetimeFigureOut">
              <a:rPr lang="en-GB" smtClean="0"/>
              <a:t>17/07/2020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2A938-76D0-4341-83BE-3DC0B364CC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75041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E76738-28BA-4C01-ADD6-479DA041C98A}" type="datetimeFigureOut">
              <a:rPr lang="en-GB" smtClean="0"/>
              <a:t>17/07/2020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82A938-76D0-4341-83BE-3DC0B364CC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9542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1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1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Welcome to the last week of Year 1 Maths!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022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878"/>
    </mc:Choice>
    <mc:Fallback>
      <p:transition spd="slow" advTm="58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This week: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There are some Maths activity mats on the following slides which have a variety of different questions on them, based on the different concepts you have learned across the year. </a:t>
            </a:r>
          </a:p>
          <a:p>
            <a:endParaRPr lang="en-GB" dirty="0"/>
          </a:p>
          <a:p>
            <a:r>
              <a:rPr lang="en-GB" dirty="0" smtClean="0"/>
              <a:t>There are two different activity mats that you can try each day. </a:t>
            </a:r>
          </a:p>
          <a:p>
            <a:endParaRPr lang="en-GB" dirty="0"/>
          </a:p>
          <a:p>
            <a:r>
              <a:rPr lang="en-GB" dirty="0" smtClean="0"/>
              <a:t>The mats will also be available in PDF form along with the answer sheets on our school class pages. </a:t>
            </a:r>
          </a:p>
          <a:p>
            <a:pPr marL="0" indent="0">
              <a:buNone/>
            </a:pPr>
            <a:r>
              <a:rPr lang="en-GB" dirty="0" smtClean="0"/>
              <a:t>					Enjoy!  </a:t>
            </a:r>
            <a:endParaRPr lang="en-GB" dirty="0"/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850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136"/>
    </mc:Choice>
    <mc:Fallback>
      <p:transition spd="slow" advTm="241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1281" y="226580"/>
            <a:ext cx="10515600" cy="313748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Monday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465118" y="678874"/>
            <a:ext cx="9261763" cy="583744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436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84"/>
    </mc:Choice>
    <mc:Fallback>
      <p:transition spd="slow" advTm="19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1281" y="226580"/>
            <a:ext cx="10515600" cy="313748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Monday 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338227" y="700272"/>
            <a:ext cx="9565300" cy="6046892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764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97"/>
    </mc:Choice>
    <mc:Fallback>
      <p:transition spd="slow" advTm="4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1281" y="226580"/>
            <a:ext cx="10515600" cy="313748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Tuesday 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56880" y="714807"/>
            <a:ext cx="9574356" cy="5975063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1246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49"/>
    </mc:Choice>
    <mc:Fallback>
      <p:transition spd="slow" advTm="6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1281" y="226580"/>
            <a:ext cx="10515600" cy="313748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Tuesday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3366" y="663286"/>
            <a:ext cx="9551410" cy="6012536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353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63"/>
    </mc:Choice>
    <mc:Fallback>
      <p:transition spd="slow" advTm="13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1281" y="226580"/>
            <a:ext cx="10515600" cy="313748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Wednesday 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30047" y="640340"/>
            <a:ext cx="9296834" cy="5869857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9884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52"/>
    </mc:Choice>
    <mc:Fallback>
      <p:transition spd="slow" advTm="8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1281" y="226580"/>
            <a:ext cx="10515600" cy="313748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Wednesday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3217" y="658957"/>
            <a:ext cx="9223664" cy="5812172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8410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5"/>
    </mc:Choice>
    <mc:Fallback>
      <p:transition spd="slow" advTm="4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84</Words>
  <Application>Microsoft Office PowerPoint</Application>
  <PresentationFormat>Widescreen</PresentationFormat>
  <Paragraphs>14</Paragraphs>
  <Slides>8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Welcome to the last week of Year 1 Maths! </vt:lpstr>
      <vt:lpstr>This week:</vt:lpstr>
      <vt:lpstr>Monday </vt:lpstr>
      <vt:lpstr>Monday </vt:lpstr>
      <vt:lpstr>Tuesday </vt:lpstr>
      <vt:lpstr>Tuesday </vt:lpstr>
      <vt:lpstr>Wednesday </vt:lpstr>
      <vt:lpstr>Wednesday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the last week of Year 1 Maths!</dc:title>
  <dc:creator>Sophie Corah</dc:creator>
  <cp:lastModifiedBy>Sophie Corah</cp:lastModifiedBy>
  <cp:revision>3</cp:revision>
  <dcterms:created xsi:type="dcterms:W3CDTF">2020-07-17T09:04:19Z</dcterms:created>
  <dcterms:modified xsi:type="dcterms:W3CDTF">2020-07-17T09:28:11Z</dcterms:modified>
</cp:coreProperties>
</file>