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58" r:id="rId5"/>
    <p:sldId id="261" r:id="rId6"/>
    <p:sldId id="263" r:id="rId7"/>
    <p:sldId id="259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6678B-6866-4D39-909F-89DD28E208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3C6F44-1D3E-4960-AC0A-EFB1122EB6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862A8-DAA0-4024-A99C-E66011EF2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43683-F72C-42D1-B31E-549789593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374F6-195A-4094-8A7A-D1C5D702D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53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9B63A-AE01-40EF-9EB7-E3A5A6C0F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759EC-0280-468F-B0B8-0931499E3F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11639-571C-4BE5-ADC0-8CEC96D83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2FF39-8171-4161-AC56-3AB7C79C7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E8430-0633-4EBD-B3A6-66EDF5D25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66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38985-5DAA-46F0-8E8E-E3CCFE863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377F1A-AF84-4969-8C25-038EFDF19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7AC88-4A02-4FB9-AB02-FF14FDC90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FD8E9-801B-45C5-A051-DBB1C04D8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DCBA2-5B19-4AA3-9521-1BB4FE151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68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5AEDE-A97A-4263-916C-4B11A6CF4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22D65-5AD1-4237-B61A-0EA93F9D77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EE3AB3-5B76-46EF-963E-97A802BE5A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06CC55-E9D0-495A-AA4E-C52ABB074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1472A-E986-476A-A660-846C9FC46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DD5A7-258E-41F3-BBDD-E5393B532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769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A8445-77E1-43D4-A33D-809AAB37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91BB3-A541-471D-86F6-1D4E875AF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1E33F4-9E9A-400C-B8D8-E39AFCD99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5F677-7A24-4665-95F3-26BBD999B5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9633CE-1919-4714-9869-5DA4083403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C35EBB-56E8-4123-9CDD-76D756CE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A4D9B0-D3EB-4D84-BE98-C89931842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76A409-932A-4B34-9736-939493171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8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5DC25-AAFA-4A31-9940-2DE01817F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2487F7-BF69-4918-831C-AB64AFFA1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827A45-FEB3-429B-B40F-81CABE30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191F7D-BBDA-41DC-ADC5-7465E676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03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4ECE3F-E422-41A0-B418-1CB51B35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CD2252-4749-4467-9A14-F9E2FA362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CB360-F2A4-44AE-AEE9-BAC60A6F7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635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7E1DB-C85A-4698-9838-706AC71DA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1AD1B-E894-49C8-8D7C-1A08CBA56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FBBA27-8C92-4536-B570-F8AD5A21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F5F9D-D131-4435-88DD-2ADCC9B55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127D1D-E362-44F4-B7A0-40D21900B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C1EC1D-A434-42FD-9905-F824E01AC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62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BB13D-B1AD-4161-9E93-10FC7D63F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76E58-1D8A-4AC5-AB9D-FE5EE1FF8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8DB2F9-0713-463E-A8BA-8EAB9AE8B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2D2EAF-C0D3-499C-8346-5D3D9AD3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74A270-D2B4-47E0-B80D-BE84FE878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F168D0-1FEE-402A-9A16-F2763C248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735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BFFF0-C118-4C15-8FB1-62C103B84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D8C28D-C0E2-4279-AA2F-56362C537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E946F-F7F9-4ABD-A2BD-2CBFE2927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728C6-96EF-4C5F-85C7-F36B592DA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2D251-AA5F-4BFB-98EA-AC033F62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791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A73782-562E-4CB0-96F9-6F78CE48CD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720707-FCD2-4E9D-81D5-2B5E46046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EBB0E-AC80-4D97-B6CC-DCCD724DF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253DD-C25B-496F-8FEE-A4928900D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F413F-F579-472B-9A4A-711DF5FAB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054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04BB3-7A4E-4A6B-8FA6-7266604B2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359A4-8728-4C08-8D48-B965EF967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D73DB-1696-4E96-AF62-9CFB76686A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816EA-E682-489E-911A-515399F19A92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9C6F8-E967-4262-B6E4-35FD5E32C8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50DE34-9FE8-4015-ABD3-CFDD754D73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AF42-ADE6-4D8A-ACFE-17E315FF8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1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5"/>
            <a:ext cx="9144000" cy="5358809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10 more </a:t>
            </a:r>
            <a:r>
              <a:rPr lang="en-GB" sz="6600" dirty="0"/>
              <a:t>than </a:t>
            </a:r>
            <a:r>
              <a:rPr lang="en-GB" sz="6600" dirty="0">
                <a:solidFill>
                  <a:schemeClr val="bg1"/>
                </a:solidFill>
              </a:rPr>
              <a:t>my number </a:t>
            </a:r>
            <a:r>
              <a:rPr lang="en-GB" sz="6600" dirty="0"/>
              <a:t>is the </a:t>
            </a:r>
            <a:r>
              <a:rPr lang="en-GB" sz="6600" dirty="0">
                <a:solidFill>
                  <a:schemeClr val="bg1"/>
                </a:solidFill>
              </a:rPr>
              <a:t>same as 100 less than 320</a:t>
            </a:r>
            <a:r>
              <a:rPr lang="en-GB" sz="6600" dirty="0"/>
              <a:t>.</a:t>
            </a:r>
          </a:p>
          <a:p>
            <a:r>
              <a:rPr lang="en-GB" sz="6600" dirty="0"/>
              <a:t>What is my number? </a:t>
            </a:r>
          </a:p>
          <a:p>
            <a:r>
              <a:rPr lang="en-GB" sz="6600" dirty="0"/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17405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6"/>
            <a:ext cx="9144000" cy="4194544"/>
          </a:xfrm>
        </p:spPr>
        <p:txBody>
          <a:bodyPr>
            <a:normAutofit lnSpcReduction="10000"/>
          </a:bodyPr>
          <a:lstStyle/>
          <a:p>
            <a:r>
              <a:rPr lang="en-GB" sz="6000" dirty="0"/>
              <a:t>Ahmed says </a:t>
            </a:r>
            <a:r>
              <a:rPr lang="en-GB" sz="6000" dirty="0">
                <a:solidFill>
                  <a:schemeClr val="bg1"/>
                </a:solidFill>
              </a:rPr>
              <a:t>10 less than 304 is 294</a:t>
            </a:r>
            <a:r>
              <a:rPr lang="en-GB" sz="6000" dirty="0"/>
              <a:t>. </a:t>
            </a:r>
          </a:p>
          <a:p>
            <a:endParaRPr lang="en-GB" sz="6000" dirty="0"/>
          </a:p>
          <a:p>
            <a:r>
              <a:rPr lang="en-GB" sz="6000" dirty="0"/>
              <a:t>Is Ahmed correct? </a:t>
            </a:r>
          </a:p>
          <a:p>
            <a:r>
              <a:rPr lang="en-GB" sz="6000" dirty="0"/>
              <a:t>Explain how you know.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E12691-09E3-4570-BD7A-B15D64619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77" b="89894" l="9633" r="89908">
                        <a14:foregroundMark x1="37156" y1="32447" x2="37156" y2="32447"/>
                        <a14:foregroundMark x1="67890" y1="32979" x2="67890" y2="32979"/>
                        <a14:foregroundMark x1="23853" y1="81915" x2="23853" y2="81915"/>
                        <a14:foregroundMark x1="74771" y1="82447" x2="74771" y2="82447"/>
                        <a14:foregroundMark x1="74771" y1="82713" x2="74771" y2="82713"/>
                        <a14:foregroundMark x1="77523" y1="84840" x2="77523" y2="84840"/>
                        <a14:foregroundMark x1="61927" y1="8777" x2="61927" y2="87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2143664"/>
            <a:ext cx="3009015" cy="5189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559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6"/>
            <a:ext cx="9144000" cy="4194544"/>
          </a:xfrm>
        </p:spPr>
        <p:txBody>
          <a:bodyPr>
            <a:normAutofit fontScale="77500" lnSpcReduction="20000"/>
          </a:bodyPr>
          <a:lstStyle/>
          <a:p>
            <a:r>
              <a:rPr lang="en-GB" sz="6000" dirty="0"/>
              <a:t>Zoe has split her drink on her work! Can you work out the missing digits?</a:t>
            </a:r>
          </a:p>
          <a:p>
            <a:r>
              <a:rPr lang="en-GB" sz="6000" dirty="0"/>
              <a:t>Write the complete number sentence</a:t>
            </a:r>
          </a:p>
          <a:p>
            <a:endParaRPr lang="en-GB" sz="6000" dirty="0"/>
          </a:p>
          <a:p>
            <a:r>
              <a:rPr lang="en-GB" sz="9500" dirty="0"/>
              <a:t>4 56 – 100 = 356</a:t>
            </a:r>
          </a:p>
        </p:txBody>
      </p:sp>
      <p:sp>
        <p:nvSpPr>
          <p:cNvPr id="2" name="Teardrop 1">
            <a:extLst>
              <a:ext uri="{FF2B5EF4-FFF2-40B4-BE49-F238E27FC236}">
                <a16:creationId xmlns:a16="http://schemas.microsoft.com/office/drawing/2014/main" id="{D0A3FF14-45B6-4A6C-B815-3040BE13C833}"/>
              </a:ext>
            </a:extLst>
          </p:cNvPr>
          <p:cNvSpPr/>
          <p:nvPr/>
        </p:nvSpPr>
        <p:spPr>
          <a:xfrm rot="19035593">
            <a:off x="3418414" y="3948314"/>
            <a:ext cx="744279" cy="69531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ardrop 3">
            <a:extLst>
              <a:ext uri="{FF2B5EF4-FFF2-40B4-BE49-F238E27FC236}">
                <a16:creationId xmlns:a16="http://schemas.microsoft.com/office/drawing/2014/main" id="{F53F0B2F-A7E7-4A49-9546-B67F7BCF8047}"/>
              </a:ext>
            </a:extLst>
          </p:cNvPr>
          <p:cNvSpPr/>
          <p:nvPr/>
        </p:nvSpPr>
        <p:spPr>
          <a:xfrm rot="19209138">
            <a:off x="7617072" y="3937241"/>
            <a:ext cx="731085" cy="73244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ardrop 5">
            <a:extLst>
              <a:ext uri="{FF2B5EF4-FFF2-40B4-BE49-F238E27FC236}">
                <a16:creationId xmlns:a16="http://schemas.microsoft.com/office/drawing/2014/main" id="{CE4C3E2F-74D8-4DF9-9018-7FDBD35CFCCF}"/>
              </a:ext>
            </a:extLst>
          </p:cNvPr>
          <p:cNvSpPr/>
          <p:nvPr/>
        </p:nvSpPr>
        <p:spPr>
          <a:xfrm rot="19209138">
            <a:off x="8702112" y="3922250"/>
            <a:ext cx="731085" cy="73244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984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6"/>
            <a:ext cx="9144000" cy="4194544"/>
          </a:xfrm>
        </p:spPr>
        <p:txBody>
          <a:bodyPr>
            <a:normAutofit lnSpcReduction="10000"/>
          </a:bodyPr>
          <a:lstStyle/>
          <a:p>
            <a:r>
              <a:rPr lang="en-GB" sz="6000" dirty="0"/>
              <a:t>100 more than my number is the same as 10 more than 738.</a:t>
            </a:r>
          </a:p>
          <a:p>
            <a:r>
              <a:rPr lang="en-GB" sz="6000" dirty="0"/>
              <a:t>What is my number? </a:t>
            </a:r>
          </a:p>
          <a:p>
            <a:r>
              <a:rPr lang="en-GB" sz="6000" dirty="0"/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55722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4037"/>
            <a:ext cx="9144000" cy="6177515"/>
          </a:xfrm>
        </p:spPr>
        <p:txBody>
          <a:bodyPr>
            <a:normAutofit/>
          </a:bodyPr>
          <a:lstStyle/>
          <a:p>
            <a:r>
              <a:rPr lang="en-GB" sz="5400" dirty="0"/>
              <a:t>Which number is bigger? </a:t>
            </a:r>
          </a:p>
          <a:p>
            <a:endParaRPr lang="en-GB" sz="5400" dirty="0"/>
          </a:p>
          <a:p>
            <a:r>
              <a:rPr lang="en-GB" sz="5400" dirty="0"/>
              <a:t>10 more than 264</a:t>
            </a:r>
          </a:p>
          <a:p>
            <a:r>
              <a:rPr lang="en-GB" sz="5400" dirty="0"/>
              <a:t>or</a:t>
            </a:r>
          </a:p>
          <a:p>
            <a:r>
              <a:rPr lang="en-GB" sz="5400" dirty="0"/>
              <a:t>100 less than 372</a:t>
            </a:r>
          </a:p>
          <a:p>
            <a:endParaRPr lang="en-GB" sz="5400" dirty="0"/>
          </a:p>
          <a:p>
            <a:r>
              <a:rPr lang="en-GB" sz="5400" dirty="0"/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2647113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31759" y="1052623"/>
            <a:ext cx="7180520" cy="5369442"/>
          </a:xfrm>
        </p:spPr>
        <p:txBody>
          <a:bodyPr>
            <a:normAutofit/>
          </a:bodyPr>
          <a:lstStyle/>
          <a:p>
            <a:r>
              <a:rPr lang="en-GB" sz="6600" dirty="0"/>
              <a:t>Can you write a sentence to  explain to Alien Alan how to find 100 less than 304?</a:t>
            </a:r>
          </a:p>
        </p:txBody>
      </p:sp>
      <p:pic>
        <p:nvPicPr>
          <p:cNvPr id="1026" name="Picture 2" descr="Alien Clipart | Free clip art, Cartoon clip art, Alien drawings">
            <a:extLst>
              <a:ext uri="{FF2B5EF4-FFF2-40B4-BE49-F238E27FC236}">
                <a16:creationId xmlns:a16="http://schemas.microsoft.com/office/drawing/2014/main" id="{99C0E5CE-CB9F-4E47-970F-A67A99EBD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98" b="95060" l="10000" r="90000">
                        <a14:foregroundMark x1="20341" y1="5595" x2="20341" y2="5595"/>
                        <a14:foregroundMark x1="83636" y1="5298" x2="83636" y2="5298"/>
                        <a14:foregroundMark x1="39318" y1="93631" x2="39318" y2="93631"/>
                        <a14:foregroundMark x1="64091" y1="95060" x2="64091" y2="95060"/>
                        <a14:foregroundMark x1="50568" y1="78274" x2="50568" y2="78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21" y="1600200"/>
            <a:ext cx="2394430" cy="457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797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6"/>
            <a:ext cx="9144000" cy="4194544"/>
          </a:xfrm>
        </p:spPr>
        <p:txBody>
          <a:bodyPr>
            <a:normAutofit fontScale="92500" lnSpcReduction="10000"/>
          </a:bodyPr>
          <a:lstStyle/>
          <a:p>
            <a:r>
              <a:rPr lang="en-GB" sz="6000" dirty="0"/>
              <a:t>Timmy says “10 more than 284 is 348”.</a:t>
            </a:r>
          </a:p>
          <a:p>
            <a:endParaRPr lang="en-GB" sz="6000" dirty="0"/>
          </a:p>
          <a:p>
            <a:r>
              <a:rPr lang="en-GB" sz="6000" dirty="0"/>
              <a:t>Is Timmy right?</a:t>
            </a:r>
          </a:p>
          <a:p>
            <a:r>
              <a:rPr lang="en-GB" sz="6000" dirty="0"/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303706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20856" y="1063256"/>
            <a:ext cx="5947144" cy="5486400"/>
          </a:xfrm>
        </p:spPr>
        <p:txBody>
          <a:bodyPr>
            <a:normAutofit/>
          </a:bodyPr>
          <a:lstStyle/>
          <a:p>
            <a:r>
              <a:rPr lang="en-GB" sz="6600" dirty="0"/>
              <a:t>Can you write a sentence explain to Alien Alan how to find 1 more than 230? </a:t>
            </a:r>
          </a:p>
        </p:txBody>
      </p:sp>
      <p:pic>
        <p:nvPicPr>
          <p:cNvPr id="2" name="Picture 2" descr="Alien Clipart | Free clip art, Cartoon clip art, Alien drawings">
            <a:extLst>
              <a:ext uri="{FF2B5EF4-FFF2-40B4-BE49-F238E27FC236}">
                <a16:creationId xmlns:a16="http://schemas.microsoft.com/office/drawing/2014/main" id="{03D0C1E1-9C95-4ADE-8346-F41CEDDD2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98" b="95060" l="10000" r="90000">
                        <a14:foregroundMark x1="20341" y1="5595" x2="20341" y2="5595"/>
                        <a14:foregroundMark x1="83636" y1="5298" x2="83636" y2="5298"/>
                        <a14:foregroundMark x1="39318" y1="93631" x2="39318" y2="93631"/>
                        <a14:foregroundMark x1="64091" y1="95060" x2="64091" y2="95060"/>
                        <a14:foregroundMark x1="50568" y1="78274" x2="50568" y2="78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49" y="1525772"/>
            <a:ext cx="2394430" cy="457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707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4C718BF-D0D7-467E-82E6-EE1AAE2F5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3256"/>
            <a:ext cx="9144000" cy="4194544"/>
          </a:xfrm>
        </p:spPr>
        <p:txBody>
          <a:bodyPr>
            <a:normAutofit fontScale="70000" lnSpcReduction="20000"/>
          </a:bodyPr>
          <a:lstStyle/>
          <a:p>
            <a:r>
              <a:rPr lang="en-GB" sz="6000" dirty="0"/>
              <a:t>Molly has split her drink on her work! Can you work out the missing digits?</a:t>
            </a:r>
          </a:p>
          <a:p>
            <a:r>
              <a:rPr lang="en-GB" sz="6000" dirty="0"/>
              <a:t>Write the complete number sentence</a:t>
            </a:r>
          </a:p>
          <a:p>
            <a:endParaRPr lang="en-GB" sz="6000" dirty="0"/>
          </a:p>
          <a:p>
            <a:r>
              <a:rPr lang="en-GB" sz="9500" dirty="0"/>
              <a:t>2 20 – 100 = 220</a:t>
            </a:r>
          </a:p>
        </p:txBody>
      </p:sp>
      <p:sp>
        <p:nvSpPr>
          <p:cNvPr id="2" name="Teardrop 1">
            <a:extLst>
              <a:ext uri="{FF2B5EF4-FFF2-40B4-BE49-F238E27FC236}">
                <a16:creationId xmlns:a16="http://schemas.microsoft.com/office/drawing/2014/main" id="{D0A3FF14-45B6-4A6C-B815-3040BE13C833}"/>
              </a:ext>
            </a:extLst>
          </p:cNvPr>
          <p:cNvSpPr/>
          <p:nvPr/>
        </p:nvSpPr>
        <p:spPr>
          <a:xfrm rot="19035593">
            <a:off x="3609800" y="3246566"/>
            <a:ext cx="744279" cy="69531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ardrop 3">
            <a:extLst>
              <a:ext uri="{FF2B5EF4-FFF2-40B4-BE49-F238E27FC236}">
                <a16:creationId xmlns:a16="http://schemas.microsoft.com/office/drawing/2014/main" id="{F53F0B2F-A7E7-4A49-9546-B67F7BCF8047}"/>
              </a:ext>
            </a:extLst>
          </p:cNvPr>
          <p:cNvSpPr/>
          <p:nvPr/>
        </p:nvSpPr>
        <p:spPr>
          <a:xfrm rot="19508786">
            <a:off x="7632803" y="3205613"/>
            <a:ext cx="531583" cy="77721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51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835107C-1021-48A4-BF04-DD6847A27198}"/>
</file>

<file path=customXml/itemProps2.xml><?xml version="1.0" encoding="utf-8"?>
<ds:datastoreItem xmlns:ds="http://schemas.openxmlformats.org/officeDocument/2006/customXml" ds:itemID="{6DD623D0-94F7-4024-A4F8-B12833D0D64E}"/>
</file>

<file path=customXml/itemProps3.xml><?xml version="1.0" encoding="utf-8"?>
<ds:datastoreItem xmlns:ds="http://schemas.openxmlformats.org/officeDocument/2006/customXml" ds:itemID="{6CB55F84-2280-4143-8122-DFED6F95491F}"/>
</file>

<file path=docProps/app.xml><?xml version="1.0" encoding="utf-8"?>
<Properties xmlns="http://schemas.openxmlformats.org/officeDocument/2006/extended-properties" xmlns:vt="http://schemas.openxmlformats.org/officeDocument/2006/docPropsVTypes">
  <TotalTime>1400</TotalTime>
  <Words>195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</cp:revision>
  <dcterms:created xsi:type="dcterms:W3CDTF">2020-09-21T19:55:47Z</dcterms:created>
  <dcterms:modified xsi:type="dcterms:W3CDTF">2020-09-22T19:16:28Z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