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66" d="100"/>
          <a:sy n="66" d="100"/>
        </p:scale>
        <p:origin x="48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8AAF2-DB15-46B9-A7B7-A9A2D00E6A95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046A-07FC-4CAC-8F39-E4312879F0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832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8AAF2-DB15-46B9-A7B7-A9A2D00E6A95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046A-07FC-4CAC-8F39-E4312879F0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098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8AAF2-DB15-46B9-A7B7-A9A2D00E6A95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046A-07FC-4CAC-8F39-E4312879F0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320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8AAF2-DB15-46B9-A7B7-A9A2D00E6A95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046A-07FC-4CAC-8F39-E4312879F0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391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8AAF2-DB15-46B9-A7B7-A9A2D00E6A95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046A-07FC-4CAC-8F39-E4312879F0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952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8AAF2-DB15-46B9-A7B7-A9A2D00E6A95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046A-07FC-4CAC-8F39-E4312879F0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277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8AAF2-DB15-46B9-A7B7-A9A2D00E6A95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046A-07FC-4CAC-8F39-E4312879F0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248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8AAF2-DB15-46B9-A7B7-A9A2D00E6A95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046A-07FC-4CAC-8F39-E4312879F0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51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8AAF2-DB15-46B9-A7B7-A9A2D00E6A95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046A-07FC-4CAC-8F39-E4312879F0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2647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8AAF2-DB15-46B9-A7B7-A9A2D00E6A95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046A-07FC-4CAC-8F39-E4312879F0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879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8AAF2-DB15-46B9-A7B7-A9A2D00E6A95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1046A-07FC-4CAC-8F39-E4312879F0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24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8AAF2-DB15-46B9-A7B7-A9A2D00E6A95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61046A-07FC-4CAC-8F39-E4312879F0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175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scratch.mit.edu/projects/324776240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Computing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3424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Click this link for Scratch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flipV="1">
            <a:off x="838199" y="6176963"/>
            <a:ext cx="61998225" cy="30072686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Click on the above link.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 flipV="1">
            <a:off x="0" y="1375365"/>
            <a:ext cx="71882000" cy="132343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sng" strike="noStrike" cap="none" normalizeH="0" baseline="0" smtClean="0">
                <a:ln>
                  <a:noFill/>
                </a:ln>
                <a:solidFill>
                  <a:srgbClr val="0000FF"/>
                </a:solidFill>
                <a:effectLst/>
                <a:latin typeface="Cambria" panose="02040503050406030204" pitchFamily="18" charset="0"/>
                <a:cs typeface="Segoe UI" panose="020B0502040204020203" pitchFamily="34" charset="0"/>
                <a:hlinkClick r:id="rId2"/>
              </a:rPr>
              <a:t>https://scratch.mit.edu/projects/324776240/</a:t>
            </a:r>
            <a:r>
              <a:rPr kumimoji="0" lang="en-US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cs typeface="Segoe UI" panose="020B0502040204020203" pitchFamily="34" charset="0"/>
              </a:rPr>
              <a:t>  </a:t>
            </a:r>
            <a:endParaRPr kumimoji="0" lang="en-US" altLang="en-US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kumimoji="0" lang="en-US" altLang="en-US" sz="1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 </a:t>
            </a:r>
            <a:r>
              <a:rPr kumimoji="0" lang="en-US" altLang="en-US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        </a:t>
            </a:r>
            <a:r>
              <a:rPr kumimoji="0" lang="en-US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cs typeface="Segoe UI" panose="020B0502040204020203" pitchFamily="34" charset="0"/>
              </a:rPr>
              <a:t> </a:t>
            </a:r>
            <a:endParaRPr kumimoji="0" lang="en-US" altLang="en-US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cs typeface="Segoe UI" panose="020B0502040204020203" pitchFamily="34" charset="0"/>
              </a:rPr>
              <a:t>Click the green flag to start the code.</a:t>
            </a:r>
            <a:r>
              <a:rPr kumimoji="0" lang="en-GB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cs typeface="Segoe UI" panose="020B0502040204020203" pitchFamily="34" charset="0"/>
              </a:rPr>
              <a:t> Follow the instructions.  </a:t>
            </a:r>
            <a:endParaRPr kumimoji="0" lang="en-GB" altLang="en-US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cs typeface="Segoe UI" panose="020B0502040204020203" pitchFamily="34" charset="0"/>
              </a:rPr>
              <a:t>Let the children have a go on their laptops. Do all the toys do something?  </a:t>
            </a:r>
            <a:endParaRPr kumimoji="0" lang="en-GB" altLang="en-US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cs typeface="Segoe UI" panose="020B0502040204020203" pitchFamily="34" charset="0"/>
              </a:rPr>
              <a:t>Explain to the chilren we are going to be looking at the code  </a:t>
            </a:r>
            <a:endParaRPr kumimoji="0" lang="en-GB" altLang="en-US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kumimoji="0" lang="en-GB" altLang="en-US" sz="1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 </a:t>
            </a:r>
            <a:r>
              <a:rPr kumimoji="0" lang="en-GB" altLang="en-US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        </a:t>
            </a:r>
            <a:r>
              <a:rPr kumimoji="0" lang="en-US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cs typeface="Segoe UI" panose="020B0502040204020203" pitchFamily="34" charset="0"/>
              </a:rPr>
              <a:t>Show the children how to see the code by clicking on ‘See Inside’.  </a:t>
            </a:r>
            <a:endParaRPr kumimoji="0" lang="en-US" altLang="en-US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" name="AutoShape 2" descr="data:image/png;base64,iVBORw0KGgoAAAANSUhEUgAAAB8AAAAgCAIAAABl4DQWAAAAAXNSR0IArs4c6QAAAARnQU1BAACxjwv8YQUAAAAJcEhZcwAADsMAAA7DAcdvqGQAAAH2SURBVEhLY/zz5w8DzQATlKYNGDUdFxjKpmNJkRuvrpt7ekaP96Rrr64evL//1ZcXglzCSgJKLqruepIGUEXEASymLzm3YOn5hWwsbIzsrH84GJk42f//+fv/52/Gz79UhNUqHGrEeSSgSpHAyy8veNh4uNl4oHwwwBIyX399AZL/hDgZpPlYhHmZuNiY+ThZRPmYFYQe/H6SsDKy62ArRA0EANlTj08Eiq+/sgYqBAO43S4nwsjBChVCAv9//2V48/XX569C3MJiPBKffn589uEJOzf3r18/onRiYowSoOrAgORYZWRlZpTkY1MU+8z/7/afh6+5vgLZQF8ysjBDVSABMtMM0A4mHg5QuPFwANlQUQwwlNP7qOm4wACZDsz9f158YHry+eet53/vvWF4+unvp+9QOaIBTtN/P3tvK2pValXe6dXf6tYVohbC+4np34N3/779gqogArBAaSQAKUPK7KscVVwhIkAALB2BuRxYSKy5vJKB/cd/EU5gGQeRAhZw/999Z/3NpCysAhGBAyxuh5RzUvyyEC4yAFqwNHK1i5zLr4dvgCHG9vwHkASyrcUsZgbPt5S3gaqDAZyl2AS/6eqiGlAhbODS8wsQBp5Cn/w0AzQUgqB8bIDuKZKXnY+VmZWLlQvKpwCMtvRwgaFrOgMDABdQuhJUSPb2AAAAAElFTkSuQmCC"/>
          <p:cNvSpPr>
            <a:spLocks noChangeAspect="1" noChangeArrowheads="1"/>
          </p:cNvSpPr>
          <p:nvPr/>
        </p:nvSpPr>
        <p:spPr bwMode="auto">
          <a:xfrm flipV="1">
            <a:off x="31750" y="61913"/>
            <a:ext cx="2106514" cy="2106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3" descr="data:image/png;base64,iVBORw0KGgoAAAANSUhEUgAAAIwAAAA4CAIAAACg+YcKAAAAAXNSR0IArs4c6QAAAARnQU1BAACxjwv8YQUAAAAJcEhZcwAADsMAAA7DAcdvqGQAAATYSURBVHhe7ZxPaFxVFMZP2pJgoxBrsdIQtLowCzuUGhBmVYVZZoxQSuOuUSFQqq61y9Z1SygElGbXBrswTDZCwGYVEIrI1EVc+I+QolI1oFESovE795y5uZOZeZN582bIpefHY+a8+/4N97vfuec+SHq2trbI2N8c0G9jH2MiRYCJFAEmUgSYSBFgIkWAiRQBTdZJ3z3s+fSrnq9XezZtNdUxeg/RqcHtc6e3Xzi6rU3VJIkEhT6YP2DydAdI9dHof3V1Skp38JAp1DXQ1ehw3akmSSRkOY2MrtCow5NEMht1mUYdbtVdBJhIEWAiRYCJFAEmUgSYSBFgIkWAiRQBnRLp6Sfo+aMaI3jp+M6GQ0ZLJL1gfePjgxq1AiR5K08nj9P6Bo3PcMvsBB3udcccX/5IVz/XOIFL56kwoPHKMl1c1Dg1NyZpiGhhmqa0oQXkx9T9GXzbDbo5Q3Pa0BafvfOvRgEZOwnaXB3lz783qXRfG0OFfv2Trt3VOIGx0R2FwNAw3TijcWouTlMxlUJgapavbX+gpCNLJyGPXT9L/X30w2/sFeghlCY1ED4s0f0HGjfiygXK9VF5iS6XWbCJQaI1Ks7yId11yAlC6Ly6dgmdJHF5lXJyq8rNgTxa8NbZ5ST/LLTQcOCkHN3OUz8fofVVGp93USt03ElvjrBC4PrdHYVqKeY0SOCXf/gz9zKNEc3N8yiuVQjk8nTJBaFCoHCBL2yKKgQG1Km4j1cIwMFXan5t6HKcALGVQCHQP5iB+4UsRXrtRf6Ejb5/6PYrIPWh8ZMl3X3lOQ0SmPrZffXRxCQb8fao2yUaccUI3MCyYRQT5d2hYfQahrNrv7nKFxb20EHwAc5fWOP4SFDOwKB8f7d5p3oKTlq5Vn6DMPYsK6Tt07QCCU/saaw0JTORfM2GemEX796h9+5Qqbxjr+YF3iIVl2hdd3hUls5z8KQb5gWnXGmY4350TI6OIKooKlYLO70Ryy536YBwSAyD8v0n1aZVyLM2aEHmp0UWQxhyJoK35Fp2WF/gszbITKTHK1nCC+ADr01CDqxDmca9M8BAvS4Dj9UfrSxeCjA4/BPdaGgzZR3bQ25vSmYi+RQHbTDrXDvLRcQuZMYCTdXCxO4HMuYkP1r/cDbVdCcbZuwy/Y7WSrrTrVIIpEBnQZfKhp5xTR55ViWdYn7yXllxxvfpTrbabJmCLOckLICEt/O8WvKSCKjLTzzFwRffuv1Elt08oWlNUscaV2X33FDw7dhkpPP5lXQnW+2EvxdQ2vk7SDpdCZKhsOB8JmktrGLmfuL87NMdby5Ft0+WImHWaYSscAGKiFv3XFMiWJfIfK5USmSMcZ+LAMpcqYl3nY/hnG4IX56hcjCn+vuH4Df4Z+EE73LOz8E8ys5uw80hWa6TYB2kuLAogN/B+AgVT/JRKIT1U9NF0qNMx9dJ779apRAkEV7PsULfPOAyzxRKQcZvHI4FIq1vajWBXPfXRoul3aNKXSdl/4LVaIduvGA1OoGJFAEmUgSYSBFgIkWAiRQBJlIEmEgRkCRS7yENjO7QqMOTRDo1WP/vbI0O0ajDk0Q6d3rbzNQ10NXocN2pJundHbB/EdAFIE/6fxFg7BOsuosAEykCTKQIMJEiwESKABMpAkykfQ/R/zn1uU3FyjoQAAAAAElFTkSuQmCC"/>
          <p:cNvSpPr>
            <a:spLocks noChangeAspect="1" noChangeArrowheads="1"/>
          </p:cNvSpPr>
          <p:nvPr/>
        </p:nvSpPr>
        <p:spPr bwMode="auto">
          <a:xfrm flipV="1">
            <a:off x="1349562" y="3384626"/>
            <a:ext cx="2106514" cy="2106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5" descr="data:image/png;base64,iVBORw0KGgoAAAANSUhEUgAAAB8AAAAgCAIAAABl4DQWAAAAAXNSR0IArs4c6QAAAARnQU1BAACxjwv8YQUAAAAJcEhZcwAADsMAAA7DAcdvqGQAAAH2SURBVEhLY/zz5w8DzQATlKYNGDUdFxjKpmNJkRuvrpt7ekaP96Rrr64evL//1ZcXglzCSgJKLqruepIGUEXEASymLzm3YOn5hWwsbIzsrH84GJk42f//+fv/52/Gz79UhNUqHGrEeSSgSpHAyy8veNh4uNl4oHwwwBIyX399AZL/hDgZpPlYhHmZuNiY+ThZRPmYFYQe/H6SsDKy62ArRA0EANlTj08Eiq+/sgYqBAO43S4nwsjBChVCAv9//2V48/XX569C3MJiPBKffn589uEJOzf3r18/onRiYowSoOrAgORYZWRlZpTkY1MU+8z/7/afh6+5vgLZQF8ysjBDVSABMtMM0A4mHg5QuPFwANlQUQwwlNP7qOm4wACZDsz9f158YHry+eet53/vvWF4+unvp+9QOaIBTtN/P3tvK2pValXe6dXf6tYVohbC+4np34N3/779gqogArBAaSQAKUPK7KscVVwhIkAALB2BuRxYSKy5vJKB/cd/EU5gGQeRAhZw/999Z/3NpCysAhGBAyxuh5RzUvyyEC4yAFqwNHK1i5zLr4dvgCHG9vwHkASyrcUsZgbPt5S3gaqDAZyl2AS/6eqiGlAhbODS8wsQBp5Cn/w0AzQUgqB8bIDuKZKXnY+VmZWLlQvKpwCMtvRwgaFrOgMDABdQuhJUSPb2AAAAAElFTkSuQmCC"/>
          <p:cNvSpPr>
            <a:spLocks noChangeAspect="1" noChangeArrowheads="1"/>
          </p:cNvSpPr>
          <p:nvPr/>
        </p:nvSpPr>
        <p:spPr bwMode="auto">
          <a:xfrm>
            <a:off x="31750" y="-24288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6" descr="data:image/png;base64,iVBORw0KGgoAAAANSUhEUgAAAIwAAAA4CAIAAACg+YcKAAAAAXNSR0IArs4c6QAAAARnQU1BAACxjwv8YQUAAAAJcEhZcwAADsMAAA7DAcdvqGQAAATYSURBVHhe7ZxPaFxVFMZP2pJgoxBrsdIQtLowCzuUGhBmVYVZZoxQSuOuUSFQqq61y9Z1SygElGbXBrswTDZCwGYVEIrI1EVc+I+QolI1oFESovE795y5uZOZeZN582bIpefHY+a8+/4N97vfuec+SHq2trbI2N8c0G9jH2MiRYCJFAEmUgSYSBFgIkWAiRQBTdZJ3z3s+fSrnq9XezZtNdUxeg/RqcHtc6e3Xzi6rU3VJIkEhT6YP2DydAdI9dHof3V1Skp38JAp1DXQ1ehw3akmSSRkOY2MrtCow5NEMht1mUYdbtVdBJhIEWAiRYCJFAEmUgSYSBFgIkWAiRQBnRLp6Sfo+aMaI3jp+M6GQ0ZLJL1gfePjgxq1AiR5K08nj9P6Bo3PcMvsBB3udcccX/5IVz/XOIFL56kwoPHKMl1c1Dg1NyZpiGhhmqa0oQXkx9T9GXzbDbo5Q3Pa0BafvfOvRgEZOwnaXB3lz783qXRfG0OFfv2Trt3VOIGx0R2FwNAw3TijcWouTlMxlUJgapavbX+gpCNLJyGPXT9L/X30w2/sFeghlCY1ED4s0f0HGjfiygXK9VF5iS6XWbCJQaI1Ks7yId11yAlC6Ly6dgmdJHF5lXJyq8rNgTxa8NbZ5ST/LLTQcOCkHN3OUz8fofVVGp93USt03ElvjrBC4PrdHYVqKeY0SOCXf/gz9zKNEc3N8yiuVQjk8nTJBaFCoHCBL2yKKgQG1Km4j1cIwMFXan5t6HKcALGVQCHQP5iB+4UsRXrtRf6Ejb5/6PYrIPWh8ZMl3X3lOQ0SmPrZffXRxCQb8fao2yUaccUI3MCyYRQT5d2hYfQahrNrv7nKFxb20EHwAc5fWOP4SFDOwKB8f7d5p3oKTlq5Vn6DMPYsK6Tt07QCCU/saaw0JTORfM2GemEX796h9+5Qqbxjr+YF3iIVl2hdd3hUls5z8KQb5gWnXGmY4350TI6OIKooKlYLO70Ryy536YBwSAyD8v0n1aZVyLM2aEHmp0UWQxhyJoK35Fp2WF/gszbITKTHK1nCC+ADr01CDqxDmca9M8BAvS4Dj9UfrSxeCjA4/BPdaGgzZR3bQ25vSmYi+RQHbTDrXDvLRcQuZMYCTdXCxO4HMuYkP1r/cDbVdCcbZuwy/Y7WSrrTrVIIpEBnQZfKhp5xTR55ViWdYn7yXllxxvfpTrbabJmCLOckLICEt/O8WvKSCKjLTzzFwRffuv1Elt08oWlNUscaV2X33FDw7dhkpPP5lXQnW+2EvxdQ2vk7SDpdCZKhsOB8JmktrGLmfuL87NMdby5Ft0+WImHWaYSscAGKiFv3XFMiWJfIfK5USmSMcZ+LAMpcqYl3nY/hnG4IX56hcjCn+vuH4Df4Z+EE73LOz8E8ys5uw80hWa6TYB2kuLAogN/B+AgVT/JRKIT1U9NF0qNMx9dJ779apRAkEV7PsULfPOAyzxRKQcZvHI4FIq1vajWBXPfXRoul3aNKXSdl/4LVaIduvGA1OoGJFAEmUgSYSBFgIkWAiRQBJlIEmEgRkCRS7yENjO7QqMOTRDo1WP/vbI0O0ajDk0Q6d3rbzNQ10NXocN2pJundHbB/EdAFIE/6fxFg7BOsuosAEykCTKQIMJEiwESKABMpAkykfQ/R/zn1uU3FyjoQAAAAAElFTkSuQmCC"/>
          <p:cNvSpPr>
            <a:spLocks noChangeAspect="1" noChangeArrowheads="1"/>
          </p:cNvSpPr>
          <p:nvPr/>
        </p:nvSpPr>
        <p:spPr bwMode="auto">
          <a:xfrm>
            <a:off x="31750" y="593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61365" y="2305616"/>
            <a:ext cx="116586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latin typeface="Cambria" panose="02040503050406030204" pitchFamily="18" charset="0"/>
                <a:cs typeface="Segoe UI" panose="020B0502040204020203" pitchFamily="34" charset="0"/>
              </a:rPr>
              <a:t>Click the green flag to start the code.</a:t>
            </a:r>
            <a:r>
              <a:rPr lang="en-GB" altLang="en-US" dirty="0">
                <a:latin typeface="Cambria" panose="02040503050406030204" pitchFamily="18" charset="0"/>
                <a:cs typeface="Segoe UI" panose="020B0502040204020203" pitchFamily="34" charset="0"/>
              </a:rPr>
              <a:t> </a:t>
            </a:r>
            <a:endParaRPr lang="en-GB" altLang="en-US" dirty="0" smtClean="0">
              <a:latin typeface="Cambria" panose="02040503050406030204" pitchFamily="18" charset="0"/>
              <a:cs typeface="Segoe UI" panose="020B0502040204020203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 smtClean="0">
                <a:latin typeface="Cambria" panose="02040503050406030204" pitchFamily="18" charset="0"/>
                <a:cs typeface="Segoe UI" panose="020B0502040204020203" pitchFamily="34" charset="0"/>
              </a:rPr>
              <a:t>Follow </a:t>
            </a:r>
            <a:r>
              <a:rPr lang="en-GB" altLang="en-US" dirty="0">
                <a:latin typeface="Cambria" panose="02040503050406030204" pitchFamily="18" charset="0"/>
                <a:cs typeface="Segoe UI" panose="020B0502040204020203" pitchFamily="34" charset="0"/>
              </a:rPr>
              <a:t>the instructions.  </a:t>
            </a:r>
            <a:endParaRPr kumimoji="0" lang="en-GB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 smtClean="0">
                <a:latin typeface="Cambria" panose="02040503050406030204" pitchFamily="18" charset="0"/>
                <a:cs typeface="Segoe UI" panose="020B0502040204020203" pitchFamily="34" charset="0"/>
              </a:rPr>
              <a:t>Do </a:t>
            </a:r>
            <a:r>
              <a:rPr lang="en-GB" altLang="en-US" dirty="0">
                <a:latin typeface="Cambria" panose="02040503050406030204" pitchFamily="18" charset="0"/>
                <a:cs typeface="Segoe UI" panose="020B0502040204020203" pitchFamily="34" charset="0"/>
              </a:rPr>
              <a:t>all the toys do something? </a:t>
            </a:r>
            <a:endParaRPr lang="en-GB" altLang="en-US" dirty="0" smtClean="0">
              <a:latin typeface="Cambria" panose="02040503050406030204" pitchFamily="18" charset="0"/>
              <a:cs typeface="Segoe UI" panose="020B0502040204020203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 smtClean="0">
                <a:latin typeface="Cambria" panose="02040503050406030204" pitchFamily="18" charset="0"/>
                <a:cs typeface="Segoe UI" panose="020B0502040204020203" pitchFamily="34" charset="0"/>
              </a:rPr>
              <a:t>You need to look at the code.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 smtClean="0">
                <a:latin typeface="Cambria" panose="02040503050406030204" pitchFamily="18" charset="0"/>
                <a:cs typeface="Segoe UI" panose="020B0502040204020203" pitchFamily="34" charset="0"/>
              </a:rPr>
              <a:t>You can </a:t>
            </a:r>
            <a:r>
              <a:rPr lang="en-US" altLang="en-US" dirty="0">
                <a:latin typeface="Cambria" panose="02040503050406030204" pitchFamily="18" charset="0"/>
                <a:cs typeface="Segoe UI" panose="020B0502040204020203" pitchFamily="34" charset="0"/>
              </a:rPr>
              <a:t>see the code by clicking on ‘See Inside</a:t>
            </a:r>
            <a:r>
              <a:rPr lang="en-US" altLang="en-US" dirty="0" smtClean="0">
                <a:latin typeface="Cambria" panose="02040503050406030204" pitchFamily="18" charset="0"/>
                <a:cs typeface="Segoe UI" panose="020B0502040204020203" pitchFamily="34" charset="0"/>
              </a:rPr>
              <a:t>’.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dirty="0" smtClean="0"/>
              <a:t>Click </a:t>
            </a:r>
            <a:r>
              <a:rPr lang="en-GB" dirty="0"/>
              <a:t>on the different sprites to see </a:t>
            </a:r>
            <a:r>
              <a:rPr lang="en-GB" dirty="0" smtClean="0"/>
              <a:t>each</a:t>
            </a:r>
            <a:r>
              <a:rPr lang="en-GB" dirty="0"/>
              <a:t> </a:t>
            </a:r>
            <a:r>
              <a:rPr lang="en-GB" dirty="0" smtClean="0"/>
              <a:t>object’s</a:t>
            </a:r>
            <a:r>
              <a:rPr lang="en-GB" dirty="0"/>
              <a:t> </a:t>
            </a:r>
            <a:r>
              <a:rPr lang="en-GB" dirty="0" smtClean="0"/>
              <a:t>code.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dirty="0" smtClean="0"/>
              <a:t>What do you </a:t>
            </a:r>
            <a:r>
              <a:rPr lang="en-GB" dirty="0"/>
              <a:t>notice about the </a:t>
            </a:r>
            <a:r>
              <a:rPr lang="en-GB" dirty="0" smtClean="0"/>
              <a:t>code? Is it joined up?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dirty="0" smtClean="0"/>
              <a:t>Join </a:t>
            </a:r>
            <a:r>
              <a:rPr lang="en-GB" dirty="0"/>
              <a:t>the code and rerun the program.  What happens now</a:t>
            </a:r>
            <a:r>
              <a:rPr lang="en-GB" dirty="0" smtClean="0"/>
              <a:t>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dirty="0" smtClean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dirty="0" smtClean="0"/>
              <a:t>You’re going to answer some questions about the sprites using the word document on the class pages. </a:t>
            </a:r>
            <a:r>
              <a:rPr lang="en-GB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800683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25</Words>
  <Application>Microsoft Office PowerPoint</Application>
  <PresentationFormat>Widescreen</PresentationFormat>
  <Paragraphs>22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Cambria</vt:lpstr>
      <vt:lpstr>Segoe UI</vt:lpstr>
      <vt:lpstr>Office Theme</vt:lpstr>
      <vt:lpstr>Computing</vt:lpstr>
      <vt:lpstr>Click this link for Scratch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Computing</dc:title>
  <dc:creator>Rachael Norman</dc:creator>
  <cp:lastModifiedBy>Rachael Norman</cp:lastModifiedBy>
  <cp:revision>1</cp:revision>
  <dcterms:created xsi:type="dcterms:W3CDTF">2021-03-05T11:26:27Z</dcterms:created>
  <dcterms:modified xsi:type="dcterms:W3CDTF">2021-03-05T11:36:13Z</dcterms:modified>
</cp:coreProperties>
</file>