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  <p:sldId id="259" r:id="rId10"/>
    <p:sldId id="262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9ABE9D-5C6A-09E2-1C3F-79C8FAC2B62E}" v="76" dt="2021-09-26T10:28:56.3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38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239ABE9D-5C6A-09E2-1C3F-79C8FAC2B62E}"/>
    <pc:docChg chg="modSld">
      <pc:chgData name="Alice Watton" userId="S::alice.watton@binfieldschool.com::6069b4f6-8cea-49bf-a38a-e31e2340431d" providerId="AD" clId="Web-{239ABE9D-5C6A-09E2-1C3F-79C8FAC2B62E}" dt="2021-09-26T10:28:55.277" v="49" actId="20577"/>
      <pc:docMkLst>
        <pc:docMk/>
      </pc:docMkLst>
      <pc:sldChg chg="addSp delSp modSp">
        <pc:chgData name="Alice Watton" userId="S::alice.watton@binfieldschool.com::6069b4f6-8cea-49bf-a38a-e31e2340431d" providerId="AD" clId="Web-{239ABE9D-5C6A-09E2-1C3F-79C8FAC2B62E}" dt="2021-09-26T10:28:55.277" v="49" actId="20577"/>
        <pc:sldMkLst>
          <pc:docMk/>
          <pc:sldMk cId="0" sldId="256"/>
        </pc:sldMkLst>
        <pc:spChg chg="del">
          <ac:chgData name="Alice Watton" userId="S::alice.watton@binfieldschool.com::6069b4f6-8cea-49bf-a38a-e31e2340431d" providerId="AD" clId="Web-{239ABE9D-5C6A-09E2-1C3F-79C8FAC2B62E}" dt="2021-09-26T10:27:51.010" v="2"/>
          <ac:spMkLst>
            <pc:docMk/>
            <pc:sldMk cId="0" sldId="256"/>
            <ac:spMk id="2" creationId="{00000000-0000-0000-0000-000000000000}"/>
          </ac:spMkLst>
        </pc:spChg>
        <pc:spChg chg="add mod">
          <ac:chgData name="Alice Watton" userId="S::alice.watton@binfieldschool.com::6069b4f6-8cea-49bf-a38a-e31e2340431d" providerId="AD" clId="Web-{239ABE9D-5C6A-09E2-1C3F-79C8FAC2B62E}" dt="2021-09-26T10:28:55.277" v="49" actId="20577"/>
          <ac:spMkLst>
            <pc:docMk/>
            <pc:sldMk cId="0" sldId="256"/>
            <ac:spMk id="3" creationId="{5CD46823-1B0B-4302-84F8-D339D444CE53}"/>
          </ac:spMkLst>
        </pc:spChg>
        <pc:picChg chg="del">
          <ac:chgData name="Alice Watton" userId="S::alice.watton@binfieldschool.com::6069b4f6-8cea-49bf-a38a-e31e2340431d" providerId="AD" clId="Web-{239ABE9D-5C6A-09E2-1C3F-79C8FAC2B62E}" dt="2021-09-26T10:27:49.541" v="1"/>
          <ac:picMkLst>
            <pc:docMk/>
            <pc:sldMk cId="0" sldId="256"/>
            <ac:picMk id="1026" creationId="{00000000-0000-0000-0000-000000000000}"/>
          </ac:picMkLst>
        </pc:picChg>
      </pc:sldChg>
      <pc:sldChg chg="modSp">
        <pc:chgData name="Alice Watton" userId="S::alice.watton@binfieldschool.com::6069b4f6-8cea-49bf-a38a-e31e2340431d" providerId="AD" clId="Web-{239ABE9D-5C6A-09E2-1C3F-79C8FAC2B62E}" dt="2021-09-26T10:26:54.368" v="0" actId="20577"/>
        <pc:sldMkLst>
          <pc:docMk/>
          <pc:sldMk cId="0" sldId="264"/>
        </pc:sldMkLst>
        <pc:spChg chg="mod">
          <ac:chgData name="Alice Watton" userId="S::alice.watton@binfieldschool.com::6069b4f6-8cea-49bf-a38a-e31e2340431d" providerId="AD" clId="Web-{239ABE9D-5C6A-09E2-1C3F-79C8FAC2B62E}" dt="2021-09-26T10:26:54.368" v="0" actId="20577"/>
          <ac:spMkLst>
            <pc:docMk/>
            <pc:sldMk cId="0" sldId="264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A8A56-30DA-4F28-8883-FE49BB8BE7F8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N7Wx5ClTGU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CD46823-1B0B-4302-84F8-D339D444CE53}"/>
              </a:ext>
            </a:extLst>
          </p:cNvPr>
          <p:cNvSpPr txBox="1"/>
          <p:nvPr/>
        </p:nvSpPr>
        <p:spPr>
          <a:xfrm>
            <a:off x="238665" y="641231"/>
            <a:ext cx="8666670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5400" u="sng" dirty="0">
                <a:cs typeface="Calibri"/>
              </a:rPr>
              <a:t>Tuesday 28th September 2021</a:t>
            </a:r>
          </a:p>
          <a:p>
            <a:r>
              <a:rPr lang="en-US" sz="5400" u="sng" dirty="0">
                <a:cs typeface="Calibri"/>
              </a:rPr>
              <a:t>L.O: To work scientifically</a:t>
            </a:r>
          </a:p>
          <a:p>
            <a:r>
              <a:rPr lang="en-US" sz="5400" u="sng" dirty="0">
                <a:cs typeface="Calibri"/>
              </a:rPr>
              <a:t>C: Light and Shadow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771525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988" y="595313"/>
            <a:ext cx="7820025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" y="814388"/>
            <a:ext cx="78867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563" y="885825"/>
            <a:ext cx="7762875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27AA52-B993-4E38-B2B1-4C714A6CC6CE}"/>
              </a:ext>
            </a:extLst>
          </p:cNvPr>
          <p:cNvSpPr txBox="1"/>
          <p:nvPr/>
        </p:nvSpPr>
        <p:spPr>
          <a:xfrm>
            <a:off x="1" y="6251713"/>
            <a:ext cx="9143999" cy="369332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>
                <a:latin typeface="Arial"/>
                <a:cs typeface="Arial"/>
                <a:hlinkClick r:id="rId3"/>
              </a:rPr>
              <a:t>https://www.youtube.com/watch?v=7N7Wx5ClTGU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563" y="1381125"/>
            <a:ext cx="7762875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54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1520" y="836712"/>
          <a:ext cx="8640960" cy="5688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88632">
                <a:tc>
                  <a:txBody>
                    <a:bodyPr/>
                    <a:lstStyle/>
                    <a:p>
                      <a:r>
                        <a:rPr lang="en-GB" dirty="0"/>
                        <a:t>What</a:t>
                      </a:r>
                      <a:r>
                        <a:rPr lang="en-GB" baseline="0" dirty="0"/>
                        <a:t> makes a good reflector?</a:t>
                      </a:r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Look at the</a:t>
                      </a:r>
                      <a:r>
                        <a:rPr lang="en-GB" baseline="0" dirty="0"/>
                        <a:t> different materials on your table, you are going to see which ones are the best reflectors.</a:t>
                      </a:r>
                    </a:p>
                    <a:p>
                      <a:endParaRPr lang="en-GB" baseline="0" dirty="0"/>
                    </a:p>
                    <a:p>
                      <a:r>
                        <a:rPr lang="en-GB" baseline="0" dirty="0"/>
                        <a:t>Complete your sheet and stick it in your books.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Human reflections-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Put a </a:t>
                      </a:r>
                      <a:r>
                        <a:rPr lang="en-US" dirty="0" err="1"/>
                        <a:t>metre</a:t>
                      </a:r>
                      <a:r>
                        <a:rPr lang="en-US" dirty="0"/>
                        <a:t> stick on the floor between you.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One of you choose to be the object, and the other the reflected image.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What happens when the object moves his/her left hand? Moves backwards and forwards? 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What do you notice</a:t>
                      </a:r>
                      <a:r>
                        <a:rPr lang="en-US" baseline="0" dirty="0"/>
                        <a:t> about the image</a:t>
                      </a:r>
                      <a:r>
                        <a:rPr lang="en-US" dirty="0"/>
                        <a:t>?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Stick the</a:t>
                      </a:r>
                      <a:r>
                        <a:rPr lang="en-GB" baseline="0" dirty="0"/>
                        <a:t> picture in your book and complete the question.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Name writing-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You need to work out</a:t>
                      </a:r>
                      <a:r>
                        <a:rPr lang="en-GB" baseline="0" dirty="0"/>
                        <a:t> how to write your name in the box so that when you put your mirror on the line, it is reflected back at you in a way that you can read your writing in the mirror.</a:t>
                      </a:r>
                    </a:p>
                    <a:p>
                      <a:endParaRPr lang="en-GB" baseline="0" dirty="0"/>
                    </a:p>
                    <a:p>
                      <a:r>
                        <a:rPr lang="en-GB" baseline="0" dirty="0"/>
                        <a:t>It’s harder than it looks!</a:t>
                      </a:r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5536" y="188640"/>
            <a:ext cx="8424936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Your experiments today. By the end of the lesson, you need to have completed all 3:</a:t>
            </a:r>
          </a:p>
          <a:p>
            <a:pPr algn="ctr"/>
            <a:endParaRPr lang="en-GB" sz="2000" b="1" dirty="0"/>
          </a:p>
        </p:txBody>
      </p:sp>
      <p:sp>
        <p:nvSpPr>
          <p:cNvPr id="4" name="Rectangle 3"/>
          <p:cNvSpPr/>
          <p:nvPr/>
        </p:nvSpPr>
        <p:spPr>
          <a:xfrm>
            <a:off x="6372200" y="4149080"/>
            <a:ext cx="194421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Read in the mirror YOUR NAME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6156176" y="5085184"/>
            <a:ext cx="2448272" cy="0"/>
          </a:xfrm>
          <a:prstGeom prst="line">
            <a:avLst/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372200" y="5157192"/>
            <a:ext cx="194421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Write here: </a:t>
            </a:r>
          </a:p>
          <a:p>
            <a:pPr algn="ctr"/>
            <a:r>
              <a:rPr lang="en-GB" dirty="0"/>
              <a:t>YOUR NAME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 l="23280" t="19415" r="55556" b="35413"/>
          <a:stretch>
            <a:fillRect/>
          </a:stretch>
        </p:blipFill>
        <p:spPr bwMode="auto">
          <a:xfrm>
            <a:off x="467544" y="3789040"/>
            <a:ext cx="2160240" cy="2593717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82BAF71-3348-4085-91E3-18F9483CA57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4C4EF2-591D-4265-8FC8-419F9DEA767D}">
  <ds:schemaRefs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b7193443-4924-4c98-83f1-322a08f13154"/>
    <ds:schemaRef ds:uri="http://schemas.openxmlformats.org/package/2006/metadata/core-properties"/>
    <ds:schemaRef ds:uri="933c73ff-1f47-478d-836a-52d41c4c839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44A52D9-4458-4D58-9205-34D93CA725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207</Words>
  <Application>Microsoft Office PowerPoint</Application>
  <PresentationFormat>On-screen Show 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alice watton</cp:lastModifiedBy>
  <cp:revision>22</cp:revision>
  <dcterms:created xsi:type="dcterms:W3CDTF">2016-10-12T10:32:08Z</dcterms:created>
  <dcterms:modified xsi:type="dcterms:W3CDTF">2021-09-26T10:29:01Z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1100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