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9" r:id="rId4"/>
  </p:sldMasterIdLst>
  <p:sldIdLst>
    <p:sldId id="256" r:id="rId5"/>
    <p:sldId id="266" r:id="rId6"/>
    <p:sldId id="267" r:id="rId7"/>
    <p:sldId id="272" r:id="rId8"/>
    <p:sldId id="273" r:id="rId9"/>
    <p:sldId id="274" r:id="rId10"/>
    <p:sldId id="275" r:id="rId11"/>
    <p:sldId id="276" r:id="rId12"/>
    <p:sldId id="277" r:id="rId13"/>
    <p:sldId id="27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3C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1B98BC-96F3-E4D0-9B88-3FD81FB4F939}" v="2" dt="2021-12-12T19:22:41.925"/>
    <p1510:client id="{B88BCD05-A987-071F-3AF3-7F50BCF7042B}" v="3" dt="2020-12-07T08:22:32.7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B88BCD05-A987-071F-3AF3-7F50BCF7042B}"/>
    <pc:docChg chg="modSld">
      <pc:chgData name="Alice Watton" userId="S::alice.watton@binfieldschool.com::6069b4f6-8cea-49bf-a38a-e31e2340431d" providerId="AD" clId="Web-{B88BCD05-A987-071F-3AF3-7F50BCF7042B}" dt="2020-12-07T08:22:31.100" v="1" actId="20577"/>
      <pc:docMkLst>
        <pc:docMk/>
      </pc:docMkLst>
      <pc:sldChg chg="modSp">
        <pc:chgData name="Alice Watton" userId="S::alice.watton@binfieldschool.com::6069b4f6-8cea-49bf-a38a-e31e2340431d" providerId="AD" clId="Web-{B88BCD05-A987-071F-3AF3-7F50BCF7042B}" dt="2020-12-07T08:22:31.100" v="1" actId="20577"/>
        <pc:sldMkLst>
          <pc:docMk/>
          <pc:sldMk cId="3516882008" sldId="256"/>
        </pc:sldMkLst>
        <pc:spChg chg="mod">
          <ac:chgData name="Alice Watton" userId="S::alice.watton@binfieldschool.com::6069b4f6-8cea-49bf-a38a-e31e2340431d" providerId="AD" clId="Web-{B88BCD05-A987-071F-3AF3-7F50BCF7042B}" dt="2020-12-07T08:22:31.100" v="1" actId="20577"/>
          <ac:spMkLst>
            <pc:docMk/>
            <pc:sldMk cId="3516882008" sldId="256"/>
            <ac:spMk id="2" creationId="{212DDF16-3246-4705-9894-CB89093DB0F9}"/>
          </ac:spMkLst>
        </pc:spChg>
      </pc:sldChg>
    </pc:docChg>
  </pc:docChgLst>
  <pc:docChgLst>
    <pc:chgData name="Alice Watton" userId="S::alice.watton@binfieldschool.com::6069b4f6-8cea-49bf-a38a-e31e2340431d" providerId="AD" clId="Web-{211B98BC-96F3-E4D0-9B88-3FD81FB4F939}"/>
    <pc:docChg chg="delSld sldOrd">
      <pc:chgData name="Alice Watton" userId="S::alice.watton@binfieldschool.com::6069b4f6-8cea-49bf-a38a-e31e2340431d" providerId="AD" clId="Web-{211B98BC-96F3-E4D0-9B88-3FD81FB4F939}" dt="2021-12-12T19:22:41.925" v="1"/>
      <pc:docMkLst>
        <pc:docMk/>
      </pc:docMkLst>
      <pc:sldChg chg="del">
        <pc:chgData name="Alice Watton" userId="S::alice.watton@binfieldschool.com::6069b4f6-8cea-49bf-a38a-e31e2340431d" providerId="AD" clId="Web-{211B98BC-96F3-E4D0-9B88-3FD81FB4F939}" dt="2021-12-12T19:22:41.925" v="1"/>
        <pc:sldMkLst>
          <pc:docMk/>
          <pc:sldMk cId="3511927220" sldId="258"/>
        </pc:sldMkLst>
      </pc:sldChg>
      <pc:sldChg chg="ord">
        <pc:chgData name="Alice Watton" userId="S::alice.watton@binfieldschool.com::6069b4f6-8cea-49bf-a38a-e31e2340431d" providerId="AD" clId="Web-{211B98BC-96F3-E4D0-9B88-3FD81FB4F939}" dt="2021-12-12T19:22:35.378" v="0"/>
        <pc:sldMkLst>
          <pc:docMk/>
          <pc:sldMk cId="2761871990" sldId="27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632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213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179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43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301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618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53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340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75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74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394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29" y="-1991023"/>
            <a:ext cx="10843544" cy="3352800"/>
          </a:xfrm>
        </p:spPr>
        <p:txBody>
          <a:bodyPr/>
          <a:lstStyle/>
          <a:p>
            <a:r>
              <a:rPr lang="en-GB" sz="7200" u="sng" dirty="0" smtClean="0"/>
              <a:t>Thursday 6</a:t>
            </a:r>
            <a:r>
              <a:rPr lang="en-GB" sz="7200" u="sng" baseline="30000" dirty="0" smtClean="0"/>
              <a:t>th</a:t>
            </a:r>
            <a:r>
              <a:rPr lang="en-GB" sz="7200" u="sng" dirty="0" smtClean="0"/>
              <a:t> January 2022</a:t>
            </a:r>
            <a:endParaRPr lang="en-GB" sz="7200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1962339"/>
            <a:ext cx="6746197" cy="367312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6900" u="sng" dirty="0"/>
              <a:t>L.O: </a:t>
            </a:r>
            <a:r>
              <a:rPr lang="en-GB" sz="6900" u="sng" dirty="0" smtClean="0"/>
              <a:t>To understand texts</a:t>
            </a:r>
            <a:endParaRPr lang="en-GB" sz="6900" u="sng" dirty="0">
              <a:cs typeface="Calibri Light"/>
            </a:endParaRPr>
          </a:p>
          <a:p>
            <a:r>
              <a:rPr lang="en-GB" sz="6900" u="sng" dirty="0"/>
              <a:t>C: The Iron </a:t>
            </a:r>
            <a:r>
              <a:rPr lang="en-GB" sz="6900" u="sng" dirty="0" smtClean="0"/>
              <a:t>Man- Prediction</a:t>
            </a:r>
            <a:endParaRPr lang="en-GB" sz="4400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05E692-2F40-4145-825C-0ADDCDBC9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952" y="1591371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5819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Today we are going to be using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7030A0"/>
                </a:solidFill>
              </a:rPr>
              <a:t>Predicting Pip!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4691442" y="2485144"/>
            <a:ext cx="70180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are going to predict what our new book might be about!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0EDC77-A5FC-4652-BE37-887C49977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45" y="1489450"/>
            <a:ext cx="4353097" cy="5130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98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28F417-377E-4375-ABEE-FAF818C428C2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9826487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your </a:t>
            </a:r>
            <a:r>
              <a:rPr lang="en-GB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initial (first) </a:t>
            </a:r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thoughts about this book? </a:t>
            </a:r>
            <a:endParaRPr lang="en-GB" sz="166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54A5C24-BB11-4A57-A897-EA0A9C1F44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" t="2442" b="-636"/>
          <a:stretch/>
        </p:blipFill>
        <p:spPr bwMode="auto">
          <a:xfrm>
            <a:off x="6480849" y="1677513"/>
            <a:ext cx="3352977" cy="473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96BE76-08D9-4548-8CCE-179F171A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887" y="152400"/>
            <a:ext cx="2060713" cy="2428826"/>
          </a:xfrm>
          <a:prstGeom prst="rect">
            <a:avLst/>
          </a:prstGeom>
        </p:spPr>
      </p:pic>
      <p:pic>
        <p:nvPicPr>
          <p:cNvPr id="2052" name="Picture 4" descr="Think-Pair-Share | Questioning Techniques for the Classroom">
            <a:extLst>
              <a:ext uri="{FF2B5EF4-FFF2-40B4-BE49-F238E27FC236}">
                <a16:creationId xmlns:a16="http://schemas.microsoft.com/office/drawing/2014/main" id="{F845B881-252B-4811-95B5-CC90CEA10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77513"/>
            <a:ext cx="2666910" cy="2089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BA3D4-5F17-4418-8C9F-CDEB4C22DA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6912" y="1677513"/>
            <a:ext cx="3753578" cy="473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10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28F417-377E-4375-ABEE-FAF818C428C2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9826487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Let’s think about our five w’s!</a:t>
            </a:r>
            <a:endParaRPr lang="en-GB" sz="166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54A5C24-BB11-4A57-A897-EA0A9C1F44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" t="2442" b="-636"/>
          <a:stretch/>
        </p:blipFill>
        <p:spPr bwMode="auto">
          <a:xfrm>
            <a:off x="6480849" y="1677513"/>
            <a:ext cx="3352977" cy="473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96BE76-08D9-4548-8CCE-179F171A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887" y="152400"/>
            <a:ext cx="2060713" cy="24288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BA3D4-5F17-4418-8C9F-CDEB4C22D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6912" y="1677513"/>
            <a:ext cx="3753578" cy="473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68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28F417-377E-4375-ABEE-FAF818C428C2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9826487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Who: What can we tell from the </a:t>
            </a:r>
            <a:r>
              <a:rPr lang="en-GB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picture </a:t>
            </a:r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the </a:t>
            </a:r>
            <a:r>
              <a:rPr lang="en-GB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title</a:t>
            </a:r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endParaRPr lang="en-GB" sz="166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54A5C24-BB11-4A57-A897-EA0A9C1F44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" t="2442" b="-636"/>
          <a:stretch/>
        </p:blipFill>
        <p:spPr bwMode="auto">
          <a:xfrm>
            <a:off x="6096000" y="1677513"/>
            <a:ext cx="3352977" cy="473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96BE76-08D9-4548-8CCE-179F171A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887" y="152400"/>
            <a:ext cx="2060713" cy="24288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BA3D4-5F17-4418-8C9F-CDEB4C22D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3973" y="1677513"/>
            <a:ext cx="3753578" cy="473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92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28F417-377E-4375-ABEE-FAF818C428C2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9826487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When: </a:t>
            </a:r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the train in the background tell us about when the book was set?</a:t>
            </a:r>
            <a:endParaRPr lang="en-GB" sz="166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54A5C24-BB11-4A57-A897-EA0A9C1F44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" t="2442" b="-636"/>
          <a:stretch/>
        </p:blipFill>
        <p:spPr bwMode="auto">
          <a:xfrm>
            <a:off x="6096000" y="1810598"/>
            <a:ext cx="3352977" cy="473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96BE76-08D9-4548-8CCE-179F171A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887" y="152400"/>
            <a:ext cx="2060713" cy="24288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BA3D4-5F17-4418-8C9F-CDEB4C22D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4277" y="1810598"/>
            <a:ext cx="3753578" cy="473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912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28F417-377E-4375-ABEE-FAF818C428C2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9826487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What: </a:t>
            </a:r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may happen? What is your prediction? </a:t>
            </a:r>
            <a:endParaRPr lang="en-GB" sz="166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54A5C24-BB11-4A57-A897-EA0A9C1F44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" t="2442" b="-636"/>
          <a:stretch/>
        </p:blipFill>
        <p:spPr bwMode="auto">
          <a:xfrm>
            <a:off x="6096000" y="1810598"/>
            <a:ext cx="3352977" cy="473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96BE76-08D9-4548-8CCE-179F171A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887" y="152400"/>
            <a:ext cx="2060713" cy="24288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BA3D4-5F17-4418-8C9F-CDEB4C22D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4277" y="1810598"/>
            <a:ext cx="3753578" cy="473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87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28F417-377E-4375-ABEE-FAF818C428C2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9826487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Where: </a:t>
            </a:r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 might the story be set? What clues can you see on the front cover? </a:t>
            </a:r>
            <a:endParaRPr lang="en-GB" sz="166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54A5C24-BB11-4A57-A897-EA0A9C1F44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" t="2442" b="-636"/>
          <a:stretch/>
        </p:blipFill>
        <p:spPr bwMode="auto">
          <a:xfrm>
            <a:off x="6096000" y="1810598"/>
            <a:ext cx="3352977" cy="473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96BE76-08D9-4548-8CCE-179F171A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887" y="152400"/>
            <a:ext cx="2060713" cy="24288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BA3D4-5F17-4418-8C9F-CDEB4C22D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4277" y="1810598"/>
            <a:ext cx="3753578" cy="473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786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28F417-377E-4375-ABEE-FAF818C428C2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9826487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Why: </a:t>
            </a:r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we work this out yet?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Does the blurb gives us any clues? </a:t>
            </a:r>
            <a:endParaRPr lang="en-GB" sz="166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54A5C24-BB11-4A57-A897-EA0A9C1F44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" t="2442" b="-636"/>
          <a:stretch/>
        </p:blipFill>
        <p:spPr bwMode="auto">
          <a:xfrm>
            <a:off x="6096000" y="1810598"/>
            <a:ext cx="3352977" cy="473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96BE76-08D9-4548-8CCE-179F171A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887" y="152400"/>
            <a:ext cx="2060713" cy="24288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BA3D4-5F17-4418-8C9F-CDEB4C22D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4277" y="1810598"/>
            <a:ext cx="3753578" cy="473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056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28F417-377E-4375-ABEE-FAF818C428C2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9826487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going to annotate the covers with our ideas….</a:t>
            </a:r>
            <a:endParaRPr lang="en-GB" sz="166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96BE76-08D9-4548-8CCE-179F171A0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8887" y="152400"/>
            <a:ext cx="2060713" cy="2428826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065BD9-16F2-466A-BD3A-EBCA770EB8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36321"/>
              </p:ext>
            </p:extLst>
          </p:nvPr>
        </p:nvGraphicFramePr>
        <p:xfrm>
          <a:off x="255519" y="1850912"/>
          <a:ext cx="9574282" cy="48957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74282">
                  <a:extLst>
                    <a:ext uri="{9D8B030D-6E8A-4147-A177-3AD203B41FA5}">
                      <a16:colId xmlns:a16="http://schemas.microsoft.com/office/drawing/2014/main" val="3246970861"/>
                    </a:ext>
                  </a:extLst>
                </a:gridCol>
              </a:tblGrid>
              <a:tr h="48546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1" u="sng" dirty="0">
                          <a:effectLst/>
                        </a:rPr>
                        <a:t>Paddlers: </a:t>
                      </a:r>
                      <a:r>
                        <a:rPr lang="en-GB" sz="2800" dirty="0">
                          <a:effectLst/>
                        </a:rPr>
                        <a:t>Annotate the covers using the five w’s.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1" u="sng" dirty="0">
                          <a:effectLst/>
                        </a:rPr>
                        <a:t>Snorkelers:  </a:t>
                      </a:r>
                      <a:r>
                        <a:rPr lang="en-GB" sz="2800" dirty="0">
                          <a:effectLst/>
                        </a:rPr>
                        <a:t>Annotate the covers using the five w’s supported by reasons. E.g. this story may be set a long time ago because I can see an old steam train.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1" u="sng" dirty="0">
                          <a:effectLst/>
                        </a:rPr>
                        <a:t>Divers: </a:t>
                      </a:r>
                      <a:r>
                        <a:rPr lang="en-GB" sz="2800" dirty="0">
                          <a:effectLst/>
                        </a:rPr>
                        <a:t>Annotate the covers using the five w’s supported by reasons. </a:t>
                      </a:r>
                      <a:r>
                        <a:rPr lang="en-GB" sz="2800" dirty="0">
                          <a:solidFill>
                            <a:srgbClr val="FF0000"/>
                          </a:solidFill>
                          <a:effectLst/>
                        </a:rPr>
                        <a:t>RED PEN QUESTION: </a:t>
                      </a:r>
                      <a:r>
                        <a:rPr lang="en-GB" sz="2800" dirty="0">
                          <a:effectLst/>
                        </a:rPr>
                        <a:t>What emotion do you think the Iron Man is feeling? Why? 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15322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87199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055F3DF-75B0-4AF0-91E9-D687D262DD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8695</TotalTime>
  <Words>156</Words>
  <Application>Microsoft Office PowerPoint</Application>
  <PresentationFormat>Widescreen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Metropolitan</vt:lpstr>
      <vt:lpstr>Thursday 6th January 2022</vt:lpstr>
      <vt:lpstr>Today we are going to be using Predicting Pip!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38</cp:revision>
  <dcterms:created xsi:type="dcterms:W3CDTF">2020-10-29T12:54:05Z</dcterms:created>
  <dcterms:modified xsi:type="dcterms:W3CDTF">2021-12-12T19:28:22Z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