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3" r:id="rId2"/>
    <p:sldId id="284" r:id="rId3"/>
    <p:sldId id="285" r:id="rId4"/>
    <p:sldId id="286" r:id="rId5"/>
    <p:sldId id="287" r:id="rId6"/>
    <p:sldId id="28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94107" autoAdjust="0"/>
  </p:normalViewPr>
  <p:slideViewPr>
    <p:cSldViewPr snapToGrid="0">
      <p:cViewPr varScale="1">
        <p:scale>
          <a:sx n="69" d="100"/>
          <a:sy n="69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1048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41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8619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58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498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558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31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626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53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197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54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71B8AB-0276-4880-86EF-81A7BAAE413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755FCAC-0561-4D8D-BEC5-748E697775AA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33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Think about your stories.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Where are they set?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they take place in the same settings? Different settings?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3966" y="4128426"/>
            <a:ext cx="2133600" cy="214312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21680" y="713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313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 office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rainforest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destroyed rainforest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rescued rainforest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Any other settings?</a:t>
            </a:r>
          </a:p>
        </p:txBody>
      </p:sp>
      <p:pic>
        <p:nvPicPr>
          <p:cNvPr id="12290" name="Picture 2" descr="Image result for rainforest then and 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40" y="1430173"/>
            <a:ext cx="6614160" cy="440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21680" y="7071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1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result for rainforest then and 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136" y="1814945"/>
            <a:ext cx="7006046" cy="438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0359" y="6857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09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 result for rainforest then and 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987" y="1898072"/>
            <a:ext cx="8154398" cy="429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54586" y="7827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0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Which do you think is better? Why?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6440" t="27768" r="27578" b="17947"/>
          <a:stretch/>
        </p:blipFill>
        <p:spPr>
          <a:xfrm>
            <a:off x="0" y="2586445"/>
            <a:ext cx="5982788" cy="39711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6440" t="27768" r="27578" b="17947"/>
          <a:stretch/>
        </p:blipFill>
        <p:spPr>
          <a:xfrm>
            <a:off x="5982788" y="2586445"/>
            <a:ext cx="5982788" cy="39711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" y="2730137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tall trees, green leaves, wet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92881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rainy, green, noisy, loud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880" y="4802814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desk, lots of paper, wood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2880" y="5911669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old computer, messy, smelly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74274" y="2766459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black soil, no trees, 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2834" y="3992880"/>
            <a:ext cx="2651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smoky, smelly, scary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74228" y="2776655"/>
            <a:ext cx="265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skyscrapers of the forest, lush, green leaves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74228" y="3953054"/>
            <a:ext cx="265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hot, humid air, damp, murky water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019902" y="2668582"/>
            <a:ext cx="2651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fallen trees lay like sleeping children, toxic smoke fills the air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30936" y="3904021"/>
            <a:ext cx="265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black, charred soil, blazing fires raging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21977" y="4648925"/>
            <a:ext cx="2651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cluttered, wooden desk, towering piles of crumpled paperwork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65668" y="5696225"/>
            <a:ext cx="2651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ancient, dinosaur computer, snake-like cables slithering across the floor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40531" y="17800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9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1866BC6-059F-4F2C-844C-E152F097F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7DD8946-7EB8-4E6F-BC3C-9F4436160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Write the name of each different setting from your story in the boxes.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Write descriptive words and phrases (expanded noun phrases, metaphors and similes) which describe the different settings.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should be using powerful vocabulary to ensure the reader can imagine each setting. 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thesaurus any words you have repeated or have used in your writing before!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978861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</TotalTime>
  <Words>210</Words>
  <Application>Microsoft Office PowerPoint</Application>
  <PresentationFormat>Widescreen</PresentationFormat>
  <Paragraphs>30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Which do you think is better? Why? 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2021-01-18T09:52:43Z</dcterms:created>
  <dcterms:modified xsi:type="dcterms:W3CDTF">2021-01-18T15:08:21Z</dcterms:modified>
</cp:coreProperties>
</file>