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331" r:id="rId2"/>
    <p:sldId id="440" r:id="rId3"/>
    <p:sldId id="439" r:id="rId4"/>
    <p:sldId id="443" r:id="rId5"/>
    <p:sldId id="441" r:id="rId6"/>
    <p:sldId id="442" r:id="rId7"/>
    <p:sldId id="448" r:id="rId8"/>
    <p:sldId id="447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84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377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484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03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081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05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60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685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074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411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838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1881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539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63924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923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913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3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EA3A-B6D1-4755-AE51-06B8C657385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424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poAtIVYdTfI&amp;t=581s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BA171-7CCC-4BEE-896E-AEAA62CDB8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1322" y="386390"/>
            <a:ext cx="8551333" cy="1646302"/>
          </a:xfrm>
        </p:spPr>
        <p:txBody>
          <a:bodyPr>
            <a:normAutofit fontScale="90000"/>
          </a:bodyPr>
          <a:lstStyle/>
          <a:p>
            <a:r>
              <a:rPr lang="en-GB" dirty="0"/>
              <a:t>Tuesday 22</a:t>
            </a:r>
            <a:r>
              <a:rPr lang="en-GB" baseline="30000" dirty="0"/>
              <a:t>nd</a:t>
            </a:r>
            <a:r>
              <a:rPr lang="en-GB" dirty="0"/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957" y="2138906"/>
            <a:ext cx="9368752" cy="3007252"/>
          </a:xfrm>
        </p:spPr>
        <p:txBody>
          <a:bodyPr>
            <a:normAutofit/>
          </a:bodyPr>
          <a:lstStyle/>
          <a:p>
            <a:pPr algn="ctr"/>
            <a:r>
              <a:rPr lang="en-US" sz="43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master techniques.</a:t>
            </a:r>
          </a:p>
          <a:p>
            <a:pPr algn="ctr"/>
            <a:r>
              <a:rPr lang="en-US" sz="43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C: </a:t>
            </a:r>
            <a:r>
              <a:rPr lang="en-GB" sz="3900" dirty="0">
                <a:solidFill>
                  <a:schemeClr val="tx1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To practice sewing</a:t>
            </a:r>
            <a:endParaRPr lang="en-GB" sz="3900" dirty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2099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4445" y="1564748"/>
            <a:ext cx="9368752" cy="5144396"/>
          </a:xfrm>
        </p:spPr>
        <p:txBody>
          <a:bodyPr>
            <a:normAutofit/>
          </a:bodyPr>
          <a:lstStyle/>
          <a:p>
            <a:pPr algn="ctr"/>
            <a:r>
              <a:rPr lang="en-GB" sz="44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We are going to look at some </a:t>
            </a:r>
            <a:r>
              <a:rPr lang="en-GB" sz="4400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Ancient Egyptian baskets</a:t>
            </a:r>
            <a:r>
              <a:rPr lang="en-GB" sz="44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effectLst/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will learn abou</a:t>
            </a:r>
            <a:r>
              <a:rPr lang="en-GB" sz="4400" dirty="0">
                <a:solidFill>
                  <a:schemeClr val="tx1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 them and how they are made and </a:t>
            </a:r>
            <a:r>
              <a:rPr lang="en-GB" sz="4400" dirty="0">
                <a:solidFill>
                  <a:srgbClr val="0070C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practice some stitches</a:t>
            </a:r>
            <a:r>
              <a:rPr lang="en-GB" sz="4400" dirty="0">
                <a:solidFill>
                  <a:schemeClr val="tx1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!</a:t>
            </a:r>
            <a:endParaRPr lang="en-GB" sz="4400" dirty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089351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tone Age Egyptian basket | Life in ancient egypt, Ancient egypt art, Ancient  egypt civilization">
            <a:extLst>
              <a:ext uri="{FF2B5EF4-FFF2-40B4-BE49-F238E27FC236}">
                <a16:creationId xmlns:a16="http://schemas.microsoft.com/office/drawing/2014/main" id="{1FB7B970-1810-4143-9299-B4606C136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411" y="4244199"/>
            <a:ext cx="4581525" cy="248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8A964A-0E9F-40C0-A53B-561CB60950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1352" y="5103627"/>
            <a:ext cx="2858902" cy="15584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AB34BB2-D90B-4A73-8DAC-9D2ED98B68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0704" y="127776"/>
            <a:ext cx="4019550" cy="357583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12B357B-7318-4809-B885-7D5BE6D1FD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649" y="-39319"/>
            <a:ext cx="4019550" cy="2733675"/>
          </a:xfrm>
          <a:prstGeom prst="rect">
            <a:avLst/>
          </a:prstGeom>
        </p:spPr>
      </p:pic>
      <p:sp>
        <p:nvSpPr>
          <p:cNvPr id="14" name="Subtitle 2">
            <a:extLst>
              <a:ext uri="{FF2B5EF4-FFF2-40B4-BE49-F238E27FC236}">
                <a16:creationId xmlns:a16="http://schemas.microsoft.com/office/drawing/2014/main" id="{AEE68AA0-E27F-4408-A741-5419EA86AA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746" y="2617372"/>
            <a:ext cx="6876496" cy="5144396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What do you think the Egyptians might have used these baskets for?</a:t>
            </a:r>
            <a:endParaRPr lang="en-GB" sz="3600" dirty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53175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tone Age Egyptian basket | Life in ancient egypt, Ancient egypt art, Ancient  egypt civilization">
            <a:extLst>
              <a:ext uri="{FF2B5EF4-FFF2-40B4-BE49-F238E27FC236}">
                <a16:creationId xmlns:a16="http://schemas.microsoft.com/office/drawing/2014/main" id="{1FB7B970-1810-4143-9299-B4606C136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49" y="4163645"/>
            <a:ext cx="4581525" cy="248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8A964A-0E9F-40C0-A53B-561CB60950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1352" y="5103627"/>
            <a:ext cx="2858902" cy="15584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AB34BB2-D90B-4A73-8DAC-9D2ED98B68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0704" y="127776"/>
            <a:ext cx="4019550" cy="357583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12B357B-7318-4809-B885-7D5BE6D1FD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1802" y="4238581"/>
            <a:ext cx="4019550" cy="2733675"/>
          </a:xfrm>
          <a:prstGeom prst="rect">
            <a:avLst/>
          </a:prstGeom>
        </p:spPr>
      </p:pic>
      <p:sp>
        <p:nvSpPr>
          <p:cNvPr id="14" name="Subtitle 2">
            <a:extLst>
              <a:ext uri="{FF2B5EF4-FFF2-40B4-BE49-F238E27FC236}">
                <a16:creationId xmlns:a16="http://schemas.microsoft.com/office/drawing/2014/main" id="{AEE68AA0-E27F-4408-A741-5419EA86AA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4332" y="461022"/>
            <a:ext cx="6876496" cy="5144396"/>
          </a:xfrm>
        </p:spPr>
        <p:txBody>
          <a:bodyPr>
            <a:normAutofit/>
          </a:bodyPr>
          <a:lstStyle/>
          <a:p>
            <a:pPr algn="ctr"/>
            <a:r>
              <a:rPr lang="en-GB" sz="3600" b="0" i="0" dirty="0">
                <a:solidFill>
                  <a:srgbClr val="333333"/>
                </a:solidFill>
                <a:effectLst/>
                <a:latin typeface="Lato"/>
              </a:rPr>
              <a:t>Baskets were lightweight so they wer</a:t>
            </a:r>
            <a:r>
              <a:rPr lang="en-GB" sz="3600" dirty="0">
                <a:solidFill>
                  <a:srgbClr val="333333"/>
                </a:solidFill>
                <a:latin typeface="Lato"/>
              </a:rPr>
              <a:t>e used to </a:t>
            </a:r>
            <a:r>
              <a:rPr lang="en-GB" sz="3600" dirty="0">
                <a:solidFill>
                  <a:srgbClr val="0070C0"/>
                </a:solidFill>
                <a:latin typeface="Lato"/>
              </a:rPr>
              <a:t>store and transport food and goods</a:t>
            </a:r>
            <a:r>
              <a:rPr lang="en-GB" sz="3600" dirty="0">
                <a:solidFill>
                  <a:srgbClr val="333333"/>
                </a:solidFill>
                <a:latin typeface="Lato"/>
              </a:rPr>
              <a:t>. They were also used to </a:t>
            </a:r>
            <a:r>
              <a:rPr lang="en-GB" sz="3600" dirty="0">
                <a:solidFill>
                  <a:srgbClr val="0070C0"/>
                </a:solidFill>
                <a:latin typeface="Lato"/>
              </a:rPr>
              <a:t>transport soil and materials </a:t>
            </a:r>
            <a:r>
              <a:rPr lang="en-GB" sz="3600" dirty="0">
                <a:solidFill>
                  <a:srgbClr val="333333"/>
                </a:solidFill>
                <a:latin typeface="Lato"/>
              </a:rPr>
              <a:t>when constructing pyramids. 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77770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tone Age Egyptian basket | Life in ancient egypt, Ancient egypt art, Ancient  egypt civilization">
            <a:extLst>
              <a:ext uri="{FF2B5EF4-FFF2-40B4-BE49-F238E27FC236}">
                <a16:creationId xmlns:a16="http://schemas.microsoft.com/office/drawing/2014/main" id="{1FB7B970-1810-4143-9299-B4606C136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411" y="4244199"/>
            <a:ext cx="4581525" cy="248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8A964A-0E9F-40C0-A53B-561CB60950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1352" y="5103627"/>
            <a:ext cx="2858902" cy="15584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AB34BB2-D90B-4A73-8DAC-9D2ED98B68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0704" y="127776"/>
            <a:ext cx="4019550" cy="357583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12B357B-7318-4809-B885-7D5BE6D1FD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649" y="-39319"/>
            <a:ext cx="4019550" cy="2733675"/>
          </a:xfrm>
          <a:prstGeom prst="rect">
            <a:avLst/>
          </a:prstGeom>
        </p:spPr>
      </p:pic>
      <p:sp>
        <p:nvSpPr>
          <p:cNvPr id="14" name="Subtitle 2">
            <a:extLst>
              <a:ext uri="{FF2B5EF4-FFF2-40B4-BE49-F238E27FC236}">
                <a16:creationId xmlns:a16="http://schemas.microsoft.com/office/drawing/2014/main" id="{AEE68AA0-E27F-4408-A741-5419EA86AA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746" y="2617372"/>
            <a:ext cx="6876496" cy="5144396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The Egyptians made three types of baskets! Coiled, Twined and Plaited. </a:t>
            </a:r>
            <a:endParaRPr lang="en-GB" sz="3600" dirty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91285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ubtitle 2">
            <a:extLst>
              <a:ext uri="{FF2B5EF4-FFF2-40B4-BE49-F238E27FC236}">
                <a16:creationId xmlns:a16="http://schemas.microsoft.com/office/drawing/2014/main" id="{AEE68AA0-E27F-4408-A741-5419EA86AA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3885" y="1862460"/>
            <a:ext cx="10098161" cy="5144396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This video shows how they would have made a coiled basket!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https://www.youtube.com/watch?v=poAtIVYdTfI&amp;t=581s</a:t>
            </a:r>
            <a:r>
              <a:rPr lang="en-GB" sz="3600" dirty="0">
                <a:solidFill>
                  <a:schemeClr val="tx1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(watch at double speed/skip through) </a:t>
            </a:r>
            <a:endParaRPr lang="en-GB" sz="3600" dirty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84142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ubtitle 2">
            <a:extLst>
              <a:ext uri="{FF2B5EF4-FFF2-40B4-BE49-F238E27FC236}">
                <a16:creationId xmlns:a16="http://schemas.microsoft.com/office/drawing/2014/main" id="{AEE68AA0-E27F-4408-A741-5419EA86AA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3885" y="1862460"/>
            <a:ext cx="10098161" cy="5144396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We are going to learn a range of stitches </a:t>
            </a:r>
          </a:p>
          <a:p>
            <a:pPr algn="ctr"/>
            <a:endParaRPr lang="en-GB" sz="3600" dirty="0">
              <a:solidFill>
                <a:schemeClr val="tx1"/>
              </a:solidFill>
              <a:latin typeface="+mj-lt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571500" indent="-571500" algn="ctr">
              <a:buFontTx/>
              <a:buChar char="-"/>
            </a:pPr>
            <a:r>
              <a:rPr lang="en-GB" sz="3600" dirty="0">
                <a:solidFill>
                  <a:schemeClr val="tx1"/>
                </a:solidFill>
                <a:effectLst/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Straight</a:t>
            </a:r>
          </a:p>
          <a:p>
            <a:pPr marL="571500" indent="-571500" algn="ctr">
              <a:buFontTx/>
              <a:buChar char="-"/>
            </a:pPr>
            <a:r>
              <a:rPr lang="en-GB" sz="3600" dirty="0">
                <a:solidFill>
                  <a:schemeClr val="tx1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Running</a:t>
            </a:r>
          </a:p>
          <a:p>
            <a:pPr marL="571500" indent="-571500" algn="ctr">
              <a:buFontTx/>
              <a:buChar char="-"/>
            </a:pPr>
            <a:r>
              <a:rPr lang="en-GB" sz="3600" dirty="0">
                <a:solidFill>
                  <a:schemeClr val="tx1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Zigzag</a:t>
            </a:r>
          </a:p>
          <a:p>
            <a:pPr marL="571500" indent="-571500" algn="ctr">
              <a:buFontTx/>
              <a:buChar char="-"/>
            </a:pPr>
            <a:r>
              <a:rPr lang="en-GB" sz="3600" dirty="0">
                <a:solidFill>
                  <a:schemeClr val="tx1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Blanket</a:t>
            </a:r>
            <a:endParaRPr lang="en-GB" sz="3600" dirty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533115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ubtitle 2">
            <a:extLst>
              <a:ext uri="{FF2B5EF4-FFF2-40B4-BE49-F238E27FC236}">
                <a16:creationId xmlns:a16="http://schemas.microsoft.com/office/drawing/2014/main" id="{AEE68AA0-E27F-4408-A741-5419EA86AA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4908" y="518342"/>
            <a:ext cx="10098161" cy="5144396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sz="36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Our top tips!</a:t>
            </a:r>
          </a:p>
          <a:p>
            <a:pPr algn="ctr"/>
            <a:endParaRPr lang="en-GB" sz="3600" dirty="0">
              <a:solidFill>
                <a:schemeClr val="tx1"/>
              </a:solidFill>
              <a:latin typeface="+mj-lt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  <a:effectLst/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What do you remember: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1.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  <a:effectLst/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2.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3.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4.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  <a:effectLst/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5.</a:t>
            </a:r>
            <a:endParaRPr lang="en-GB" sz="3600" dirty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9234242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4251</TotalTime>
  <Words>168</Words>
  <Application>Microsoft Office PowerPoint</Application>
  <PresentationFormat>Widescreen</PresentationFormat>
  <Paragraphs>25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Cambria</vt:lpstr>
      <vt:lpstr>Comic Sans MS</vt:lpstr>
      <vt:lpstr>Lato</vt:lpstr>
      <vt:lpstr>Trebuchet MS</vt:lpstr>
      <vt:lpstr>Wingdings 3</vt:lpstr>
      <vt:lpstr>Facet</vt:lpstr>
      <vt:lpstr>Tuesday 22nd September 2020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23</cp:revision>
  <dcterms:created xsi:type="dcterms:W3CDTF">2020-09-10T19:04:55Z</dcterms:created>
  <dcterms:modified xsi:type="dcterms:W3CDTF">2020-09-21T19:27:17Z</dcterms:modified>
</cp:coreProperties>
</file>