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305" r:id="rId3"/>
    <p:sldId id="288" r:id="rId4"/>
    <p:sldId id="301" r:id="rId5"/>
    <p:sldId id="304" r:id="rId6"/>
    <p:sldId id="306" r:id="rId7"/>
    <p:sldId id="307" r:id="rId8"/>
    <p:sldId id="308" r:id="rId9"/>
    <p:sldId id="309" r:id="rId10"/>
    <p:sldId id="295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Cursive Looped" panose="02000000000000000000" pitchFamily="2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01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24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Thursday 11</a:t>
            </a:r>
            <a:r>
              <a:rPr lang="en-GB" sz="5400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use the main features of a type of writing to plan and write.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Quick reminder:</a:t>
            </a: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Today, you are going to begin to write the last two lines of your own Cinquain poem!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12900" y="1818861"/>
            <a:ext cx="2842955" cy="246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445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First, I would like you to review your star and a wish from yesterday.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C0CFDA-C7ED-44D9-965D-E55C48121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053" y="2940646"/>
            <a:ext cx="3982006" cy="363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We are going to write the last two lines today!</a:t>
            </a:r>
          </a:p>
        </p:txBody>
      </p:sp>
    </p:spTree>
    <p:extLst>
      <p:ext uri="{BB962C8B-B14F-4D97-AF65-F5344CB8AC3E}">
        <p14:creationId xmlns:p14="http://schemas.microsoft.com/office/powerpoint/2010/main" val="2462834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64604" y="-60644"/>
            <a:ext cx="901479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use this template to help us! </a:t>
            </a:r>
            <a:r>
              <a:rPr lang="en-GB" sz="5400" b="1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Each line represents a syllable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not a word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997E2-DDFE-4512-A666-736F5B809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139" y="2853680"/>
            <a:ext cx="6629400" cy="381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55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8" y="4194176"/>
            <a:ext cx="813940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Firstly, let’s begin with the feeling line. This should be eight syllables. </a:t>
            </a:r>
          </a:p>
        </p:txBody>
      </p:sp>
    </p:spTree>
    <p:extLst>
      <p:ext uri="{BB962C8B-B14F-4D97-AF65-F5344CB8AC3E}">
        <p14:creationId xmlns:p14="http://schemas.microsoft.com/office/powerpoint/2010/main" val="3119977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share our ideas. Do they follow the syllable pattern? </a:t>
            </a:r>
          </a:p>
        </p:txBody>
      </p:sp>
    </p:spTree>
    <p:extLst>
      <p:ext uri="{BB962C8B-B14F-4D97-AF65-F5344CB8AC3E}">
        <p14:creationId xmlns:p14="http://schemas.microsoft.com/office/powerpoint/2010/main" val="2834656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19137" y="245937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5" y="78502"/>
            <a:ext cx="6087718" cy="28797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38742" y="2856620"/>
            <a:ext cx="89697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Next, let’s try the conclusion line. We need to link this back to the subject.</a:t>
            </a:r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 </a:t>
            </a:r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This line should be two syllables long. </a:t>
            </a:r>
          </a:p>
        </p:txBody>
      </p:sp>
    </p:spTree>
    <p:extLst>
      <p:ext uri="{BB962C8B-B14F-4D97-AF65-F5344CB8AC3E}">
        <p14:creationId xmlns:p14="http://schemas.microsoft.com/office/powerpoint/2010/main" val="813630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-34788" y="0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6EC63-71F8-49C6-9553-09FF2701B460}"/>
              </a:ext>
            </a:extLst>
          </p:cNvPr>
          <p:cNvSpPr txBox="1"/>
          <p:nvPr/>
        </p:nvSpPr>
        <p:spPr>
          <a:xfrm>
            <a:off x="64604" y="78503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Our next step is to organise and refine our ideas!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8CF1F-1706-4188-B5E7-677029103CE4}"/>
              </a:ext>
            </a:extLst>
          </p:cNvPr>
          <p:cNvSpPr txBox="1"/>
          <p:nvPr/>
        </p:nvSpPr>
        <p:spPr>
          <a:xfrm>
            <a:off x="-1" y="2439849"/>
            <a:ext cx="9014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Let’s remind ourselves of the</a:t>
            </a:r>
          </a:p>
        </p:txBody>
      </p:sp>
      <p:pic>
        <p:nvPicPr>
          <p:cNvPr id="10" name="Picture 4" descr="Image result for happy clipart">
            <a:extLst>
              <a:ext uri="{FF2B5EF4-FFF2-40B4-BE49-F238E27FC236}">
                <a16:creationId xmlns:a16="http://schemas.microsoft.com/office/drawing/2014/main" id="{66B3638C-4D4D-4E1C-9B13-9665D043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5" b="97059" l="0" r="98291">
                        <a14:foregroundMark x1="30342" y1="86199" x2="20940" y2="76244"/>
                        <a14:foregroundMark x1="17094" y1="80090" x2="17094" y2="76471"/>
                        <a14:foregroundMark x1="17949" y1="81674" x2="30128" y2="91176"/>
                        <a14:foregroundMark x1="20299" y1="74208" x2="22222" y2="72624"/>
                        <a14:foregroundMark x1="47863" y1="92534" x2="58120" y2="84163"/>
                        <a14:foregroundMark x1="63889" y1="80543" x2="64316" y2="83484"/>
                        <a14:foregroundMark x1="66667" y1="83032" x2="55342" y2="95023"/>
                        <a14:foregroundMark x1="48291" y1="94796" x2="54060" y2="957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5077" y="5357191"/>
            <a:ext cx="1505971" cy="142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8C0EA6-E5B7-49D2-AEBA-7C27048926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4" y="78502"/>
            <a:ext cx="8866445" cy="41941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F29D1-C45F-4329-8CAF-B97BEE4247F6}"/>
              </a:ext>
            </a:extLst>
          </p:cNvPr>
          <p:cNvSpPr txBox="1"/>
          <p:nvPr/>
        </p:nvSpPr>
        <p:spPr>
          <a:xfrm>
            <a:off x="-19137" y="4194176"/>
            <a:ext cx="7483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share our ideas. Do they follow the syllable pattern? </a:t>
            </a:r>
          </a:p>
        </p:txBody>
      </p:sp>
    </p:spTree>
    <p:extLst>
      <p:ext uri="{BB962C8B-B14F-4D97-AF65-F5344CB8AC3E}">
        <p14:creationId xmlns:p14="http://schemas.microsoft.com/office/powerpoint/2010/main" val="468454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362779" y="268357"/>
            <a:ext cx="9014791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RED PEN CHALLENGE!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Star and a wish 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Reflection!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4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Did you achieve your wish from yesterday? Why? </a:t>
            </a:r>
            <a:r>
              <a:rPr lang="en-GB" sz="4400">
                <a:solidFill>
                  <a:schemeClr val="bg1"/>
                </a:solidFill>
                <a:latin typeface="Twinkl Cursive Looped" panose="02000000000000000000" pitchFamily="2" charset="0"/>
              </a:rPr>
              <a:t>Why not? </a:t>
            </a:r>
            <a:endParaRPr lang="en-GB" sz="28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56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50592">
            <a:off x="7152587" y="10708"/>
            <a:ext cx="2076059" cy="23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51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2051</TotalTime>
  <Words>255</Words>
  <Application>Microsoft Office PowerPoint</Application>
  <PresentationFormat>On-screen Show (4:3)</PresentationFormat>
  <Paragraphs>29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 Cursive Looped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26</cp:revision>
  <dcterms:created xsi:type="dcterms:W3CDTF">2020-10-11T13:03:23Z</dcterms:created>
  <dcterms:modified xsi:type="dcterms:W3CDTF">2021-03-01T14:59:50Z</dcterms:modified>
</cp:coreProperties>
</file>