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6" r:id="rId14"/>
    <p:sldId id="299" r:id="rId15"/>
    <p:sldId id="300" r:id="rId16"/>
    <p:sldId id="314" r:id="rId17"/>
    <p:sldId id="307" r:id="rId18"/>
    <p:sldId id="311" r:id="rId19"/>
    <p:sldId id="310" r:id="rId20"/>
    <p:sldId id="315" r:id="rId21"/>
    <p:sldId id="317" r:id="rId22"/>
    <p:sldId id="30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3978" autoAdjust="0"/>
  </p:normalViewPr>
  <p:slideViewPr>
    <p:cSldViewPr snapToGrid="0" snapToObjects="1">
      <p:cViewPr varScale="1">
        <p:scale>
          <a:sx n="108" d="100"/>
          <a:sy n="108" d="100"/>
        </p:scale>
        <p:origin x="174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18/04/2021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0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7.png"/><Relationship Id="rId7" Type="http://schemas.openxmlformats.org/officeDocument/2006/relationships/image" Target="../media/image10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19.png"/><Relationship Id="rId1" Type="http://schemas.openxmlformats.org/officeDocument/2006/relationships/tags" Target="../tags/tag2.xml"/><Relationship Id="rId6" Type="http://schemas.openxmlformats.org/officeDocument/2006/relationships/image" Target="../media/image90.png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5" Type="http://schemas.openxmlformats.org/officeDocument/2006/relationships/image" Target="../media/image18.png"/><Relationship Id="rId10" Type="http://schemas.openxmlformats.org/officeDocument/2006/relationships/image" Target="../media/image11.png"/><Relationship Id="rId9" Type="http://schemas.openxmlformats.org/officeDocument/2006/relationships/image" Target="../media/image150.png"/><Relationship Id="rId1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1.png"/><Relationship Id="rId5" Type="http://schemas.openxmlformats.org/officeDocument/2006/relationships/image" Target="../media/image200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250.png"/><Relationship Id="rId18" Type="http://schemas.openxmlformats.org/officeDocument/2006/relationships/image" Target="../media/image39.png"/><Relationship Id="rId3" Type="http://schemas.openxmlformats.org/officeDocument/2006/relationships/image" Target="../media/image14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7.png"/><Relationship Id="rId1" Type="http://schemas.openxmlformats.org/officeDocument/2006/relationships/tags" Target="../tags/tag5.xml"/><Relationship Id="rId6" Type="http://schemas.openxmlformats.org/officeDocument/2006/relationships/image" Target="../media/image180.png"/><Relationship Id="rId11" Type="http://schemas.openxmlformats.org/officeDocument/2006/relationships/image" Target="../media/image33.png"/><Relationship Id="rId15" Type="http://schemas.openxmlformats.org/officeDocument/2006/relationships/image" Target="../media/image36.png"/><Relationship Id="rId10" Type="http://schemas.openxmlformats.org/officeDocument/2006/relationships/image" Target="../media/image32.png"/><Relationship Id="rId19" Type="http://schemas.openxmlformats.org/officeDocument/2006/relationships/image" Target="../media/image40.png"/><Relationship Id="rId9" Type="http://schemas.openxmlformats.org/officeDocument/2006/relationships/image" Target="../media/image31.png"/><Relationship Id="rId1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0.png"/><Relationship Id="rId7" Type="http://schemas.openxmlformats.org/officeDocument/2006/relationships/image" Target="../media/image45.png"/><Relationship Id="rId12" Type="http://schemas.openxmlformats.org/officeDocument/2006/relationships/image" Target="../media/image14.png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3.png"/><Relationship Id="rId1" Type="http://schemas.openxmlformats.org/officeDocument/2006/relationships/tags" Target="../tags/tag7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5" Type="http://schemas.openxmlformats.org/officeDocument/2006/relationships/image" Target="../media/image52.png"/><Relationship Id="rId10" Type="http://schemas.openxmlformats.org/officeDocument/2006/relationships/image" Target="../media/image48.png"/><Relationship Id="rId9" Type="http://schemas.openxmlformats.org/officeDocument/2006/relationships/image" Target="../media/image47.png"/><Relationship Id="rId1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20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1" Type="http://schemas.openxmlformats.org/officeDocument/2006/relationships/image" Target="../media/image61.png"/><Relationship Id="rId10" Type="http://schemas.openxmlformats.org/officeDocument/2006/relationships/image" Target="../media/image60.png"/><Relationship Id="rId4" Type="http://schemas.openxmlformats.org/officeDocument/2006/relationships/image" Target="../media/image22.png"/><Relationship Id="rId9" Type="http://schemas.openxmlformats.org/officeDocument/2006/relationships/image" Target="../media/image5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7" Type="http://schemas.openxmlformats.org/officeDocument/2006/relationships/image" Target="../media/image6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9" Type="http://schemas.openxmlformats.org/officeDocument/2006/relationships/image" Target="../media/image6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5242C08-64B1-4BF0-82BA-502755C5A8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7213"/>
            <a:ext cx="6041660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7005E7-7D4B-4D8D-9620-4636F0A8D031}"/>
              </a:ext>
            </a:extLst>
          </p:cNvPr>
          <p:cNvSpPr txBox="1"/>
          <p:nvPr/>
        </p:nvSpPr>
        <p:spPr>
          <a:xfrm>
            <a:off x="693671" y="614198"/>
            <a:ext cx="70375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50477" y="503038"/>
                <a:ext cx="498764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27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477" y="503038"/>
                <a:ext cx="498764" cy="76713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dirty="0"/>
                  <a:t>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blipFill>
                <a:blip r:embed="rId7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1642755" y="195293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r>
                          <m:rPr>
                            <m:nor/>
                          </m:rPr>
                          <a:rPr lang="en-GB" sz="2800" i="0" smtClean="0"/>
                          <m:t>1</m:t>
                        </m:r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1315786" y="3893601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45550" y="5228499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550" y="5228499"/>
                <a:ext cx="1821110" cy="70718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1731422" y="530486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0348AC-30DC-4EAB-8D3A-BA2A0D6914A4}"/>
              </a:ext>
            </a:extLst>
          </p:cNvPr>
          <p:cNvSpPr/>
          <p:nvPr/>
        </p:nvSpPr>
        <p:spPr>
          <a:xfrm>
            <a:off x="2109402" y="503038"/>
            <a:ext cx="415636" cy="36925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7005E7-7D4B-4D8D-9620-4636F0A8D031}"/>
              </a:ext>
            </a:extLst>
          </p:cNvPr>
          <p:cNvSpPr txBox="1"/>
          <p:nvPr/>
        </p:nvSpPr>
        <p:spPr>
          <a:xfrm>
            <a:off x="693671" y="614198"/>
            <a:ext cx="70375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50477" y="503038"/>
                <a:ext cx="498764" cy="7671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27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0477" y="503038"/>
                <a:ext cx="498764" cy="76713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109402" y="503038"/>
            <a:ext cx="415636" cy="36925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1876568"/>
                <a:ext cx="1821110" cy="70718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den>
                    </m:f>
                  </m:oMath>
                </a14:m>
                <a:r>
                  <a:rPr lang="en-GB" dirty="0"/>
                  <a:t>  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8353" y="450602"/>
                <a:ext cx="1134663" cy="769378"/>
              </a:xfrm>
              <a:prstGeom prst="rect">
                <a:avLst/>
              </a:prstGeom>
              <a:blipFill>
                <a:blip r:embed="rId7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1642755" y="195293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666555" y="198298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6555" y="1982982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106322" y="2713316"/>
                <a:ext cx="634533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6322" y="2713316"/>
                <a:ext cx="634533" cy="70718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F17005E7-7D4B-4D8D-9620-4636F0A8D031}"/>
              </a:ext>
            </a:extLst>
          </p:cNvPr>
          <p:cNvSpPr txBox="1"/>
          <p:nvPr/>
        </p:nvSpPr>
        <p:spPr>
          <a:xfrm>
            <a:off x="2131594" y="438859"/>
            <a:ext cx="3496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r>
                          <m:rPr>
                            <m:nor/>
                          </m:rPr>
                          <a:rPr lang="en-GB" sz="2800" i="0" smtClean="0"/>
                          <m:t>1</m:t>
                        </m:r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9922" y="4055387"/>
                <a:ext cx="1821110" cy="70718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1530" y="4147367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1315786" y="3893601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221897" y="3885757"/>
                <a:ext cx="59639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8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1897" y="3885757"/>
                <a:ext cx="596392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2651126" y="4120242"/>
                <a:ext cx="4524373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Any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integer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greater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than</m:t>
                      </m:r>
                      <m:r>
                        <m:rPr>
                          <m:nor/>
                        </m:rPr>
                        <a:rPr lang="en-GB" sz="2800" b="0" i="0" smtClean="0">
                          <a:solidFill>
                            <a:srgbClr val="0070C0"/>
                          </a:solidFill>
                        </a:rPr>
                        <m:t> 7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1126" y="4120242"/>
                <a:ext cx="4524373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1045550" y="5228499"/>
                <a:ext cx="1821110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550" y="5228499"/>
                <a:ext cx="1821110" cy="70718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Oval 22"/>
          <p:cNvSpPr/>
          <p:nvPr/>
        </p:nvSpPr>
        <p:spPr>
          <a:xfrm>
            <a:off x="1731422" y="530486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1745760" y="532047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5760" y="5320479"/>
                <a:ext cx="535724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047852" y="5228499"/>
                <a:ext cx="634533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16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7852" y="5228499"/>
                <a:ext cx="634533" cy="70718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8401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2" grpId="0"/>
      <p:bldP spid="21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923393" y="921168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921168"/>
                <a:ext cx="4556628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3909847" y="107635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157915"/>
              </p:ext>
            </p:extLst>
          </p:nvPr>
        </p:nvGraphicFramePr>
        <p:xfrm>
          <a:off x="1208695" y="1993350"/>
          <a:ext cx="292778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957447" y="108255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7447" y="1082557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blipFill>
                <a:blip r:embed="rId8"/>
                <a:stretch>
                  <a:fillRect l="-167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452428" y="4929490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greater the numerator, the greater the fraction.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17304" y="1017310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520148" y="11599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5466133"/>
              </p:ext>
            </p:extLst>
          </p:nvPr>
        </p:nvGraphicFramePr>
        <p:xfrm>
          <a:off x="4321982" y="1993350"/>
          <a:ext cx="292778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745995"/>
              </p:ext>
            </p:extLst>
          </p:nvPr>
        </p:nvGraphicFramePr>
        <p:xfrm>
          <a:off x="1198631" y="3155498"/>
          <a:ext cx="292778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777335"/>
              </p:ext>
            </p:extLst>
          </p:nvPr>
        </p:nvGraphicFramePr>
        <p:xfrm>
          <a:off x="4321981" y="3176410"/>
          <a:ext cx="292778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825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3209380838"/>
                    </a:ext>
                  </a:extLst>
                </a:gridCol>
                <a:gridCol w="418255">
                  <a:extLst>
                    <a:ext uri="{9D8B030D-6E8A-4147-A177-3AD203B41FA5}">
                      <a16:colId xmlns:a16="http://schemas.microsoft.com/office/drawing/2014/main" val="1895466823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20" grpId="0"/>
      <p:bldP spid="2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013527" y="1503984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3527" y="1503984"/>
                <a:ext cx="4556628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976380" y="164214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761191"/>
              </p:ext>
            </p:extLst>
          </p:nvPr>
        </p:nvGraphicFramePr>
        <p:xfrm>
          <a:off x="994218" y="2919856"/>
          <a:ext cx="318617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23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4023980" y="1648340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3980" y="1648340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blipFill>
                <a:blip r:embed="rId7"/>
                <a:stretch>
                  <a:fillRect l="-167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51100" y="3374987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greater the numerator, the greater the fraction.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0432659"/>
              </p:ext>
            </p:extLst>
          </p:nvPr>
        </p:nvGraphicFramePr>
        <p:xfrm>
          <a:off x="4338128" y="2919856"/>
          <a:ext cx="3186175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23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97294"/>
              </p:ext>
            </p:extLst>
          </p:nvPr>
        </p:nvGraphicFramePr>
        <p:xfrm>
          <a:off x="1005241" y="3903374"/>
          <a:ext cx="318618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618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962986555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294640348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932672755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2243169339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672280283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6580679"/>
              </p:ext>
            </p:extLst>
          </p:nvPr>
        </p:nvGraphicFramePr>
        <p:xfrm>
          <a:off x="4349150" y="3942811"/>
          <a:ext cx="318618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618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962986555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294640348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1932672755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2243169339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672280283"/>
                    </a:ext>
                  </a:extLst>
                </a:gridCol>
                <a:gridCol w="318618">
                  <a:extLst>
                    <a:ext uri="{9D8B030D-6E8A-4147-A177-3AD203B41FA5}">
                      <a16:colId xmlns:a16="http://schemas.microsoft.com/office/drawing/2014/main" val="360915599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cxnSp>
        <p:nvCxnSpPr>
          <p:cNvPr id="20" name="Straight Connector 19"/>
          <p:cNvCxnSpPr/>
          <p:nvPr/>
        </p:nvCxnSpPr>
        <p:spPr>
          <a:xfrm flipV="1">
            <a:off x="5304280" y="2919856"/>
            <a:ext cx="0" cy="1628175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620986" y="2919856"/>
            <a:ext cx="0" cy="1628175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2679002" y="1478658"/>
                <a:ext cx="631904" cy="7676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14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>
                            <a:solidFill>
                              <a:srgbClr val="0070C0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9002" y="1478658"/>
                <a:ext cx="631904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3096990" y="837175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6990" y="837175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10989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Left Bracket 23"/>
          <p:cNvSpPr/>
          <p:nvPr/>
        </p:nvSpPr>
        <p:spPr>
          <a:xfrm rot="5400000">
            <a:off x="3201296" y="989497"/>
            <a:ext cx="262800" cy="662163"/>
          </a:xfrm>
          <a:prstGeom prst="leftBracket">
            <a:avLst>
              <a:gd name="adj" fmla="val 146378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 Bracket 24"/>
          <p:cNvSpPr/>
          <p:nvPr/>
        </p:nvSpPr>
        <p:spPr>
          <a:xfrm rot="5400000" flipH="1">
            <a:off x="3198722" y="2113317"/>
            <a:ext cx="261286" cy="668823"/>
          </a:xfrm>
          <a:prstGeom prst="leftBracket">
            <a:avLst>
              <a:gd name="adj" fmla="val 147226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3108816" y="2508278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8816" y="2508278"/>
                <a:ext cx="554960" cy="400110"/>
              </a:xfrm>
              <a:prstGeom prst="rect">
                <a:avLst/>
              </a:prstGeom>
              <a:blipFill>
                <a:blip r:embed="rId10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72695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22" grpId="0"/>
      <p:bldP spid="23" grpId="0"/>
      <p:bldP spid="24" grpId="0" animBg="1"/>
      <p:bldP spid="25" grpId="0" animBg="1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519023" y="128647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9023" y="1286479"/>
                <a:ext cx="5822490" cy="461665"/>
              </a:xfrm>
              <a:prstGeom prst="rect">
                <a:avLst/>
              </a:prstGeom>
              <a:blipFill>
                <a:blip r:embed="rId6"/>
                <a:stretch>
                  <a:fillRect l="-157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477294" y="2212521"/>
                <a:ext cx="2812110" cy="7092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7294" y="2212521"/>
                <a:ext cx="2812110" cy="70929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3643783" y="228144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667583" y="231150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7583" y="2311501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922768" y="3502062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768" y="3502062"/>
                <a:ext cx="1921162" cy="71275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3692672" y="356677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911235" y="4937162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1235" y="4937162"/>
                <a:ext cx="1921162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3692672" y="501195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231666" y="2218007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32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1666" y="2218007"/>
                <a:ext cx="612215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122663" y="3500481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30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21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2663" y="3500481"/>
                <a:ext cx="612215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697085" y="3582554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085" y="3582554"/>
                <a:ext cx="535724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727978" y="503193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7978" y="5031931"/>
                <a:ext cx="535724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5096879" y="4947233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66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44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6879" y="4947233"/>
                <a:ext cx="612215" cy="712759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Straight Arrow Connector 19"/>
          <p:cNvCxnSpPr/>
          <p:nvPr/>
        </p:nvCxnSpPr>
        <p:spPr>
          <a:xfrm>
            <a:off x="2341418" y="4627418"/>
            <a:ext cx="773257" cy="40451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680687" y="3474619"/>
            <a:ext cx="2006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Greater than double the denominator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799037" y="3474619"/>
            <a:ext cx="20065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Less than double the denominator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97049" y="4871369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89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049" y="4871369"/>
                <a:ext cx="1921162" cy="712759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1376009" y="4999205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6009" y="4999205"/>
                <a:ext cx="535724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1841836" y="5011951"/>
            <a:ext cx="200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 flipH="1">
            <a:off x="4796295" y="4558477"/>
            <a:ext cx="1028460" cy="46002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5631032" y="4980613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1032" y="4980613"/>
                <a:ext cx="1921162" cy="712759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6709992" y="510844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9992" y="5108449"/>
                <a:ext cx="535724" cy="523220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7175819" y="5121195"/>
            <a:ext cx="20065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130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  <p:bldP spid="17" grpId="0"/>
      <p:bldP spid="18" grpId="0"/>
      <p:bldP spid="19" grpId="0"/>
      <p:bldP spid="19" grpId="1"/>
      <p:bldP spid="24" grpId="0"/>
      <p:bldP spid="26" grpId="0"/>
      <p:bldP spid="27" grpId="0"/>
      <p:bldP spid="28" grpId="0"/>
      <p:bldP spid="30" grpId="0"/>
      <p:bldP spid="34" grpId="0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274439" y="1338825"/>
                <a:ext cx="1958340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4439" y="1338825"/>
                <a:ext cx="1958340" cy="7110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4042482" y="143545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055306" y="144446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5306" y="1444462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243818"/>
              </p:ext>
            </p:extLst>
          </p:nvPr>
        </p:nvGraphicFramePr>
        <p:xfrm>
          <a:off x="841619" y="2182964"/>
          <a:ext cx="35192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71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15834532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48683919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3633329638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94279676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92097265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1406583"/>
              </p:ext>
            </p:extLst>
          </p:nvPr>
        </p:nvGraphicFramePr>
        <p:xfrm>
          <a:off x="4513249" y="2182964"/>
          <a:ext cx="35192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710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15834532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48683919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3633329638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2942796763"/>
                    </a:ext>
                  </a:extLst>
                </a:gridCol>
                <a:gridCol w="270710">
                  <a:extLst>
                    <a:ext uri="{9D8B030D-6E8A-4147-A177-3AD203B41FA5}">
                      <a16:colId xmlns:a16="http://schemas.microsoft.com/office/drawing/2014/main" val="192097265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715154"/>
              </p:ext>
            </p:extLst>
          </p:nvPr>
        </p:nvGraphicFramePr>
        <p:xfrm>
          <a:off x="841619" y="2937296"/>
          <a:ext cx="35192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92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619448221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4051864159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541349"/>
              </p:ext>
            </p:extLst>
          </p:nvPr>
        </p:nvGraphicFramePr>
        <p:xfrm>
          <a:off x="4496915" y="2937296"/>
          <a:ext cx="3519230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1923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4029453554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879959651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2149007492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1952273610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455182100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619448221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4051864159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1427169616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2256267984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273337" y="3517857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97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609332" y="1422292"/>
                <a:ext cx="280176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9332" y="1422292"/>
                <a:ext cx="2801769" cy="7110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Oval 18"/>
          <p:cNvSpPr/>
          <p:nvPr/>
        </p:nvSpPr>
        <p:spPr>
          <a:xfrm>
            <a:off x="3798006" y="155249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3829272" y="1582543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9272" y="1582543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215144" y="2631545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5126415" y="1416997"/>
                <a:ext cx="631904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27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0070C0"/>
                            </a:solidFill>
                          </a:rPr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6415" y="1416997"/>
                <a:ext cx="631904" cy="76937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4833084" y="732250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3084" y="732250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Left Bracket 23"/>
          <p:cNvSpPr/>
          <p:nvPr/>
        </p:nvSpPr>
        <p:spPr>
          <a:xfrm rot="5400000" flipV="1">
            <a:off x="4929283" y="942380"/>
            <a:ext cx="291266" cy="626253"/>
          </a:xfrm>
          <a:prstGeom prst="leftBracket">
            <a:avLst>
              <a:gd name="adj" fmla="val 100855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eft Bracket 24"/>
          <p:cNvSpPr/>
          <p:nvPr/>
        </p:nvSpPr>
        <p:spPr>
          <a:xfrm rot="5400000" flipH="1" flipV="1">
            <a:off x="4952598" y="2052531"/>
            <a:ext cx="244640" cy="626257"/>
          </a:xfrm>
          <a:prstGeom prst="leftBracket">
            <a:avLst>
              <a:gd name="adj" fmla="val 115393"/>
            </a:avLst>
          </a:prstGeom>
          <a:ln w="28575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4833084" y="2418535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3084" y="2418535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9231" r="-989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748379" y="4134563"/>
                <a:ext cx="280176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8379" y="4134563"/>
                <a:ext cx="2801769" cy="71102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Oval 27"/>
          <p:cNvSpPr/>
          <p:nvPr/>
        </p:nvSpPr>
        <p:spPr>
          <a:xfrm>
            <a:off x="3845606" y="426137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angle 28"/>
              <p:cNvSpPr/>
              <p:nvPr/>
            </p:nvSpPr>
            <p:spPr>
              <a:xfrm>
                <a:off x="3893206" y="429142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9" name="Rectangle 2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3206" y="4291422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97108" y="3457946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499952" y="36006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507533" y="5020832"/>
                <a:ext cx="71571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/>
                                <m:t>10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7533" y="5020832"/>
                <a:ext cx="715719" cy="71102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805386" y="4133698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7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5386" y="4133698"/>
                <a:ext cx="1921162" cy="71275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Rectangle 34"/>
              <p:cNvSpPr/>
              <p:nvPr/>
            </p:nvSpPr>
            <p:spPr>
              <a:xfrm>
                <a:off x="1884346" y="42284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5" name="Rectangle 3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4346" y="4228467"/>
                <a:ext cx="535724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2350174" y="4228467"/>
            <a:ext cx="746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4565576" y="4133698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4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5576" y="4133698"/>
                <a:ext cx="1921162" cy="712759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5644536" y="4228467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4536" y="4228467"/>
                <a:ext cx="535724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6110364" y="4228467"/>
            <a:ext cx="689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327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 animBg="1"/>
      <p:bldP spid="25" grpId="0" animBg="1"/>
      <p:bldP spid="26" grpId="0"/>
      <p:bldP spid="27" grpId="0"/>
      <p:bldP spid="28" grpId="0" animBg="1"/>
      <p:bldP spid="29" grpId="0"/>
      <p:bldP spid="31" grpId="0"/>
      <p:bldP spid="32" grpId="0"/>
      <p:bldP spid="32" grpId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727" y="1153793"/>
            <a:ext cx="737629" cy="538718"/>
          </a:xfrm>
          <a:prstGeom prst="rect">
            <a:avLst/>
          </a:prstGeom>
        </p:spPr>
      </p:pic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39" y="947581"/>
            <a:ext cx="804616" cy="11368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8157" y="415648"/>
            <a:ext cx="71088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Rosie and Amir both baked some cakes. They got a little hungry and ate part of a cake!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ounded Rectangular Callout 5"/>
              <p:cNvSpPr/>
              <p:nvPr/>
            </p:nvSpPr>
            <p:spPr>
              <a:xfrm>
                <a:off x="1173898" y="1828116"/>
                <a:ext cx="3196854" cy="638713"/>
              </a:xfrm>
              <a:prstGeom prst="wedgeRoundRectCallout">
                <a:avLst>
                  <a:gd name="adj1" fmla="val -39902"/>
                  <a:gd name="adj2" fmla="val -94256"/>
                  <a:gd name="adj3" fmla="val 16667"/>
                </a:avLst>
              </a:prstGeom>
              <a:solidFill>
                <a:schemeClr val="bg1"/>
              </a:solidFill>
              <a:ln w="28575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I have 2</a:t>
                </a:r>
                <a:r>
                  <a:rPr lang="en-GB" sz="20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cakes left.</a:t>
                </a:r>
              </a:p>
            </p:txBody>
          </p:sp>
        </mc:Choice>
        <mc:Fallback xmlns="">
          <p:sp>
            <p:nvSpPr>
              <p:cNvPr id="6" name="Rounded Rectangular Callout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3898" y="1828116"/>
                <a:ext cx="3196854" cy="638713"/>
              </a:xfrm>
              <a:prstGeom prst="wedgeRoundRectCallout">
                <a:avLst>
                  <a:gd name="adj1" fmla="val -39902"/>
                  <a:gd name="adj2" fmla="val -94256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ular Callout 6"/>
              <p:cNvSpPr/>
              <p:nvPr/>
            </p:nvSpPr>
            <p:spPr>
              <a:xfrm>
                <a:off x="4683461" y="1828115"/>
                <a:ext cx="3196854" cy="638713"/>
              </a:xfrm>
              <a:prstGeom prst="wedgeRoundRectCallout">
                <a:avLst>
                  <a:gd name="adj1" fmla="val 33773"/>
                  <a:gd name="adj2" fmla="val -86148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I have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14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 left.</a:t>
                </a:r>
              </a:p>
            </p:txBody>
          </p:sp>
        </mc:Choice>
        <mc:Fallback xmlns="">
          <p:sp>
            <p:nvSpPr>
              <p:cNvPr id="7" name="Rounded Rectangular Callout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461" y="1828115"/>
                <a:ext cx="3196854" cy="638713"/>
              </a:xfrm>
              <a:prstGeom prst="wedgeRoundRectCallout">
                <a:avLst>
                  <a:gd name="adj1" fmla="val 33773"/>
                  <a:gd name="adj2" fmla="val -86148"/>
                  <a:gd name="adj3" fmla="val 16667"/>
                </a:avLst>
              </a:prstGeom>
              <a:blipFill>
                <a:blip r:embed="rId8"/>
                <a:stretch>
                  <a:fillRect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ounded Rectangular Callout 10"/>
              <p:cNvSpPr/>
              <p:nvPr/>
            </p:nvSpPr>
            <p:spPr>
              <a:xfrm>
                <a:off x="4691350" y="1828115"/>
                <a:ext cx="3196854" cy="638713"/>
              </a:xfrm>
              <a:prstGeom prst="wedgeRoundRectCallout">
                <a:avLst>
                  <a:gd name="adj1" fmla="val 33773"/>
                  <a:gd name="adj2" fmla="val -86148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>
                    <a:solidFill>
                      <a:schemeClr val="tx1"/>
                    </a:solidFill>
                  </a:rPr>
                  <a:t>I have 2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den>
                    </m:f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 left.</a:t>
                </a:r>
              </a:p>
            </p:txBody>
          </p:sp>
        </mc:Choice>
        <mc:Fallback xmlns="">
          <p:sp>
            <p:nvSpPr>
              <p:cNvPr id="11" name="Rounded Rectangular Callout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1350" y="1828115"/>
                <a:ext cx="3196854" cy="638713"/>
              </a:xfrm>
              <a:prstGeom prst="wedgeRoundRectCallout">
                <a:avLst>
                  <a:gd name="adj1" fmla="val 33773"/>
                  <a:gd name="adj2" fmla="val -86148"/>
                  <a:gd name="adj3" fmla="val 16667"/>
                </a:avLst>
              </a:prstGeom>
              <a:blipFill>
                <a:blip r:embed="rId9"/>
                <a:stretch>
                  <a:fillRect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2517747" y="2615728"/>
            <a:ext cx="3933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Who has the most cake left?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969867" y="3217545"/>
                <a:ext cx="280176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</a:t>
                </a:r>
                <a:r>
                  <a:rPr lang="en-GB" sz="2800" dirty="0"/>
                  <a:t>2</a:t>
                </a:r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9867" y="3217545"/>
                <a:ext cx="2801769" cy="711028"/>
              </a:xfrm>
              <a:prstGeom prst="rect">
                <a:avLst/>
              </a:prstGeom>
              <a:blipFill>
                <a:blip r:embed="rId10"/>
                <a:stretch>
                  <a:fillRect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4043148" y="334524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092187" y="337022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2187" y="3370221"/>
                <a:ext cx="535724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84413" y="4693128"/>
            <a:ext cx="8081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 about each mixed number?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309686" y="3345249"/>
            <a:ext cx="319088" cy="46935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804432" y="3361674"/>
            <a:ext cx="319088" cy="46935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3316527" y="3370221"/>
            <a:ext cx="280988" cy="4102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4820798" y="3404373"/>
            <a:ext cx="280988" cy="4102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43930" y="4677308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393930" y="3875928"/>
                <a:ext cx="840918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6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rgbClr val="0070C0"/>
                                  </a:solidFill>
                                </a:rPr>
                                <m:t>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3930" y="3875928"/>
                <a:ext cx="840918" cy="71102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6451600" y="2615727"/>
            <a:ext cx="1168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Amir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388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6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animBg="1"/>
      <p:bldP spid="15" grpId="0"/>
      <p:bldP spid="17" grpId="0"/>
      <p:bldP spid="17" grpId="1"/>
      <p:bldP spid="18" grpId="0" animBg="1"/>
      <p:bldP spid="19" grpId="0" animBg="1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125260" y="436609"/>
            <a:ext cx="3933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Who has the most cake left?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577380" y="1038426"/>
                <a:ext cx="280176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</a:t>
                </a:r>
                <a:r>
                  <a:rPr lang="en-GB" sz="2800" dirty="0"/>
                  <a:t>2</a:t>
                </a:r>
                <a:r>
                  <a:rPr lang="en-GB" sz="36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7380" y="1038426"/>
                <a:ext cx="2801769" cy="711028"/>
              </a:xfrm>
              <a:prstGeom prst="rect">
                <a:avLst/>
              </a:prstGeom>
              <a:blipFill>
                <a:blip r:embed="rId5"/>
                <a:stretch>
                  <a:fillRect b="-1111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3650661" y="116613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699700" y="119110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9700" y="1191102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51442" y="1862172"/>
            <a:ext cx="8081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 about each fraction?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917199" y="1166130"/>
            <a:ext cx="319088" cy="46935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411945" y="1182555"/>
            <a:ext cx="319088" cy="46935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2924040" y="1191102"/>
            <a:ext cx="280988" cy="4102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4428311" y="1225254"/>
            <a:ext cx="280988" cy="41022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1443" y="3022384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greater the denominator, the smaller the fraction.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59113" y="436608"/>
            <a:ext cx="11683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70C0"/>
                </a:solidFill>
              </a:rPr>
              <a:t>Amir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717109" y="2267357"/>
                <a:ext cx="69484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7109" y="2267357"/>
                <a:ext cx="694849" cy="71102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298863" y="2267357"/>
                <a:ext cx="694849" cy="711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8863" y="2267357"/>
                <a:ext cx="694849" cy="71102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3576598" y="2375960"/>
                <a:ext cx="681681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76598" y="2375960"/>
                <a:ext cx="68168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933467"/>
              </p:ext>
            </p:extLst>
          </p:nvPr>
        </p:nvGraphicFramePr>
        <p:xfrm>
          <a:off x="2499096" y="4249318"/>
          <a:ext cx="254894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235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637235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425568"/>
              </p:ext>
            </p:extLst>
          </p:nvPr>
        </p:nvGraphicFramePr>
        <p:xfrm>
          <a:off x="2499096" y="5228213"/>
          <a:ext cx="2548938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4134">
                  <a:extLst>
                    <a:ext uri="{9D8B030D-6E8A-4147-A177-3AD203B41FA5}">
                      <a16:colId xmlns:a16="http://schemas.microsoft.com/office/drawing/2014/main" val="1300667352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2094723814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1792972763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441282860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3950263095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1085030832"/>
                    </a:ext>
                  </a:extLst>
                </a:gridCol>
                <a:gridCol w="364134">
                  <a:extLst>
                    <a:ext uri="{9D8B030D-6E8A-4147-A177-3AD203B41FA5}">
                      <a16:colId xmlns:a16="http://schemas.microsoft.com/office/drawing/2014/main" val="3408500064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8713705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>
            <a:cxnSpLocks/>
          </p:cNvCxnSpPr>
          <p:nvPr/>
        </p:nvCxnSpPr>
        <p:spPr>
          <a:xfrm flipV="1">
            <a:off x="4684387" y="4152901"/>
            <a:ext cx="0" cy="1730541"/>
          </a:xfrm>
          <a:prstGeom prst="line">
            <a:avLst/>
          </a:prstGeom>
          <a:ln w="381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36535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25" grpId="0"/>
      <p:bldP spid="26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7.4|11.9|14.2|4.5|20.7|9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23.6|18.6|3.1|6.1|1.7|5.7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4.3|2.6|5.8|4.1|9.1|16|3.1|1.6|0.7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4.5|11.8|2.6|7|2.4|6.9|1.1|6.7|8.9|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5|6.2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15.7|0.7|5.1|6|4.3|20.2|12.4|4.4|4.5|5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|7.8|8|1.4|4.7|0.6|27|15.7|5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1.5|4.9|6.6|4.2|4.1|5.4|6.5|2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933c73ff-1f47-478d-836a-52d41c4c8390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2006/documentManagement/types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CDF3F11-ECA0-491D-8227-E10A83BD377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8692</TotalTime>
  <Words>349</Words>
  <Application>Microsoft Office PowerPoint</Application>
  <PresentationFormat>On-screen Show (4:3)</PresentationFormat>
  <Paragraphs>114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Taiyibha Ahmed</cp:lastModifiedBy>
  <cp:revision>259</cp:revision>
  <dcterms:created xsi:type="dcterms:W3CDTF">2019-07-05T11:02:13Z</dcterms:created>
  <dcterms:modified xsi:type="dcterms:W3CDTF">2021-04-18T11:10:03Z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3196400</vt:r8>
  </property>
  <property fmtid="{D5CDD505-2E9C-101B-9397-08002B2CF9AE}" pid="4" name="_ExtendedDescription">
    <vt:lpwstr/>
  </property>
  <property fmtid="{D5CDD505-2E9C-101B-9397-08002B2CF9AE}" pid="5" name="ComplianceAssetId">
    <vt:lpwstr/>
  </property>
</Properties>
</file>