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7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8" r:id="rId16"/>
    <p:sldId id="270" r:id="rId17"/>
    <p:sldId id="266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1460" y="1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091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12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70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367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799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001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492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11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255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323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73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E7B37-84F9-4A93-887F-9C50689471C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88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hyperlink" Target="https://www.bing.com/videos/search?q=dough+disco&amp;docid=608004615827172438&amp;mid=5D6F73BE783855925E545D6F73BE783855925E54&amp;view=detail&amp;FORM=VIR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ing.com/videos/search?q=finger+gym+uk+video&amp;view=detail&amp;mid=E6A1C13586FEEB215041E6A1C13586FEEB215041&amp;FORM=VIRE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s://youtu.be/i-IfzeG1aC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teachhandwriting.co.uk/continuous-cursive-refiners-choice-3.html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7624" y="620688"/>
            <a:ext cx="72092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Let’s Get Ready for Writing!</a:t>
            </a:r>
            <a:endParaRPr lang="en-US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2050" name="Picture 2" descr="cartoon pencil writing - Clipart Worl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114">
                        <a14:foregroundMark x1="50506" y1="84000" x2="38734" y2="25700"/>
                        <a14:foregroundMark x1="43924" y1="58600" x2="57848" y2="31900"/>
                        <a14:foregroundMark x1="51772" y1="30900" x2="54810" y2="57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44824"/>
            <a:ext cx="3284092" cy="415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680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itchFamily="66" charset="0"/>
              </a:rPr>
              <a:t>Hand Wake Ups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8" name="Picture 6" descr="C:\Users\swootten\AppData\Local\Microsoft\Windows\Temporary Internet Files\Content.IE5\TO2T2GD0\MP9004010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769560"/>
            <a:ext cx="3247371" cy="216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897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itchFamily="66" charset="0"/>
              </a:rPr>
              <a:t>1.  Make stars with both hands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098" name="Picture 2" descr="C:\Users\swootten\Pictures\Hand Wake ups\IMG_20131203_1202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6006814" cy="450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489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548680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2. Make ‘duck beaks’ with both             hands</a:t>
            </a:r>
          </a:p>
        </p:txBody>
      </p:sp>
      <p:pic>
        <p:nvPicPr>
          <p:cNvPr id="2050" name="Picture 2" descr="C:\Users\swootten\Pictures\Hand Wake ups\IMG_20131203_1202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76872"/>
            <a:ext cx="5094713" cy="382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638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476672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3. Weave fingers together and extend index fingers, pushing them together.</a:t>
            </a:r>
          </a:p>
        </p:txBody>
      </p:sp>
      <p:pic>
        <p:nvPicPr>
          <p:cNvPr id="3074" name="Picture 2" descr="C:\Users\swootten\Pictures\Hand Wake ups\IMG_20131203_1202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415664"/>
            <a:ext cx="5007121" cy="375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098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548680"/>
            <a:ext cx="7632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4. Sit on your hands, palms down and lift yourself off of the chair/floor. Repeat 10 times.</a:t>
            </a:r>
          </a:p>
        </p:txBody>
      </p:sp>
      <p:pic>
        <p:nvPicPr>
          <p:cNvPr id="4098" name="Picture 2" descr="C:\Users\swootten\Pictures\Hand Wake ups\IMG_20131203_1203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670" y="3103225"/>
            <a:ext cx="4614659" cy="346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656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551290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5. Put your palms together and open and close your fingers</a:t>
            </a:r>
          </a:p>
        </p:txBody>
      </p:sp>
      <p:pic>
        <p:nvPicPr>
          <p:cNvPr id="5122" name="Picture 2" descr="C:\Users\swootten\Pictures\Hand Wake ups\IMG_20131203_1203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945" y="2132856"/>
            <a:ext cx="4881850" cy="366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560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476672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6. Put your palms together, push your fingers together and move your wrists apart.</a:t>
            </a:r>
          </a:p>
        </p:txBody>
      </p:sp>
      <p:pic>
        <p:nvPicPr>
          <p:cNvPr id="6146" name="Picture 2" descr="C:\Users\swootten\Pictures\Hand Wake ups\IMG_20131203_1203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656" y="2564904"/>
            <a:ext cx="4878688" cy="365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712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476672"/>
            <a:ext cx="49840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7. Wring your hands</a:t>
            </a:r>
          </a:p>
        </p:txBody>
      </p:sp>
      <p:pic>
        <p:nvPicPr>
          <p:cNvPr id="1026" name="Picture 2" descr="C:\Users\swootten\Pictures\Hand Wake ups\IMG_20131203_1203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478" y="1628800"/>
            <a:ext cx="5752555" cy="431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028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476672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8. Count from 1-5 and point at your fingers using your index finger on the other hand.</a:t>
            </a:r>
          </a:p>
        </p:txBody>
      </p:sp>
      <p:pic>
        <p:nvPicPr>
          <p:cNvPr id="2050" name="Picture 2" descr="C:\Users\swootten\Pictures\Hand Wake ups\IMG_20131203_1204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208" y="2710153"/>
            <a:ext cx="4735616" cy="355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632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1680" y="404664"/>
            <a:ext cx="60304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9. Clap quietly, getting louder and louder.</a:t>
            </a:r>
          </a:p>
        </p:txBody>
      </p:sp>
      <p:pic>
        <p:nvPicPr>
          <p:cNvPr id="7170" name="Picture 2" descr="C:\Users\swootten\Pictures\Hand Wake ups\IMG_20131203_1204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935" y="1988840"/>
            <a:ext cx="5703906" cy="427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555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6010" y="548680"/>
            <a:ext cx="729398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Play-Doh Disco</a:t>
            </a:r>
            <a:endParaRPr lang="en-US" sz="7200" u="sng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3" name="Picture 2" descr="Disco Ball | Disco ball in Times Square | Victori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204864"/>
            <a:ext cx="5902578" cy="3833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450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54918" y="3251169"/>
            <a:ext cx="4572000" cy="5078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350" dirty="0">
                <a:hlinkClick r:id="rId2"/>
              </a:rPr>
              <a:t>Grand Old Duke of York | Nursery Rhymes | Dough Disco - Bing video</a:t>
            </a:r>
            <a:endParaRPr lang="en-GB" sz="1350" dirty="0"/>
          </a:p>
        </p:txBody>
      </p:sp>
      <p:sp>
        <p:nvSpPr>
          <p:cNvPr id="3" name="Rectangle 2"/>
          <p:cNvSpPr/>
          <p:nvPr/>
        </p:nvSpPr>
        <p:spPr>
          <a:xfrm>
            <a:off x="4118382" y="2027113"/>
            <a:ext cx="1061701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50" dirty="0">
                <a:hlinkClick r:id="rId3" action="ppaction://hlinksldjump"/>
              </a:rPr>
              <a:t>Dough </a:t>
            </a:r>
            <a:r>
              <a:rPr lang="en-GB" sz="1350" dirty="0">
                <a:hlinkClick r:id="rId3" action="ppaction://hlinksldjump"/>
              </a:rPr>
              <a:t>Disco</a:t>
            </a:r>
            <a:endParaRPr lang="en-GB" sz="1350" dirty="0"/>
          </a:p>
        </p:txBody>
      </p:sp>
      <p:sp>
        <p:nvSpPr>
          <p:cNvPr id="4" name="Rectangle 3"/>
          <p:cNvSpPr/>
          <p:nvPr/>
        </p:nvSpPr>
        <p:spPr>
          <a:xfrm>
            <a:off x="6111008" y="2005849"/>
            <a:ext cx="2224007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50" dirty="0">
                <a:hlinkClick r:id="rId4"/>
              </a:rPr>
              <a:t>https://youtu.be/i-IfzeG1aC4</a:t>
            </a:r>
            <a:endParaRPr lang="en-GB" sz="1350" dirty="0"/>
          </a:p>
        </p:txBody>
      </p:sp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3241982" cy="216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81545" y="4243318"/>
            <a:ext cx="658783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50" dirty="0">
                <a:hlinkClick r:id="rId6"/>
              </a:rPr>
              <a:t>Dough dance/finger gym routine | Down in the Jungle | Nursery rhyme with playdough - Bing video</a:t>
            </a: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2713646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340768"/>
            <a:ext cx="8659787" cy="47197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8105" y="332656"/>
            <a:ext cx="862159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How should we hold our pencil?</a:t>
            </a:r>
            <a:endParaRPr lang="en-US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29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66522" y="260648"/>
            <a:ext cx="604114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How should we sit</a:t>
            </a:r>
          </a:p>
          <a:p>
            <a:pPr algn="ctr"/>
            <a:r>
              <a:rPr lang="en-US" sz="4800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when writing?</a:t>
            </a:r>
            <a:endParaRPr lang="en-US" sz="4800" u="sng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620" y="1700808"/>
            <a:ext cx="3909596" cy="518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49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5" y="260648"/>
            <a:ext cx="770485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Which letter group are we learning today?</a:t>
            </a:r>
            <a:endParaRPr lang="en-US" sz="4800" u="sng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859309"/>
            <a:ext cx="6791980" cy="4744114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395536" y="1830308"/>
            <a:ext cx="5040560" cy="253479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99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9632" y="4221088"/>
            <a:ext cx="7110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teachhandwriting.co.uk/continuous-cursive-refiners-choice-3.html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7329"/>
          <a:stretch/>
        </p:blipFill>
        <p:spPr>
          <a:xfrm>
            <a:off x="179512" y="692696"/>
            <a:ext cx="8793926" cy="2592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95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42493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Can you write your Spelling Bee words in your best cursive handwriting?</a:t>
            </a:r>
            <a:endParaRPr lang="en-US" sz="4800" u="sng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3771" y="2708920"/>
            <a:ext cx="3540434" cy="369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1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63D9D0-77D7-4E1C-AE46-47E68864590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600FF4F-4F27-4A60-9FEB-161EBB787E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98779B1-B1B1-4E0A-B63A-58668FB0691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200</Words>
  <Application>Microsoft Office PowerPoint</Application>
  <PresentationFormat>On-screen Show (4:3)</PresentationFormat>
  <Paragraphs>22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HfW cursive</vt:lpstr>
      <vt:lpstr>Office Theme</vt:lpstr>
      <vt:lpstr>PowerPoint Presentation</vt:lpstr>
      <vt:lpstr>Hand Wake Ups</vt:lpstr>
      <vt:lpstr>1.  Make stars with both hands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 Wake Ups</dc:title>
  <dc:creator>Suzie Wootten</dc:creator>
  <cp:lastModifiedBy>Sophie George</cp:lastModifiedBy>
  <cp:revision>10</cp:revision>
  <dcterms:created xsi:type="dcterms:W3CDTF">2013-12-03T12:12:44Z</dcterms:created>
  <dcterms:modified xsi:type="dcterms:W3CDTF">2022-02-19T13:54:41Z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