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27" r:id="rId2"/>
    <p:sldId id="296" r:id="rId3"/>
    <p:sldId id="342" r:id="rId4"/>
    <p:sldId id="343" r:id="rId5"/>
    <p:sldId id="344" r:id="rId6"/>
    <p:sldId id="340" r:id="rId7"/>
    <p:sldId id="269" r:id="rId8"/>
    <p:sldId id="317" r:id="rId9"/>
    <p:sldId id="309" r:id="rId10"/>
    <p:sldId id="271" r:id="rId11"/>
    <p:sldId id="328" r:id="rId12"/>
    <p:sldId id="329" r:id="rId13"/>
    <p:sldId id="320" r:id="rId14"/>
    <p:sldId id="266" r:id="rId15"/>
    <p:sldId id="303" r:id="rId16"/>
    <p:sldId id="330" r:id="rId17"/>
    <p:sldId id="315" r:id="rId18"/>
    <p:sldId id="300" r:id="rId19"/>
    <p:sldId id="331" r:id="rId20"/>
    <p:sldId id="314" r:id="rId21"/>
    <p:sldId id="270" r:id="rId22"/>
    <p:sldId id="310" r:id="rId23"/>
    <p:sldId id="297" r:id="rId24"/>
    <p:sldId id="332" r:id="rId25"/>
    <p:sldId id="334" r:id="rId26"/>
    <p:sldId id="325" r:id="rId27"/>
    <p:sldId id="318" r:id="rId28"/>
    <p:sldId id="312" r:id="rId29"/>
    <p:sldId id="307" r:id="rId30"/>
    <p:sldId id="257" r:id="rId31"/>
    <p:sldId id="285" r:id="rId32"/>
    <p:sldId id="298" r:id="rId33"/>
    <p:sldId id="335" r:id="rId34"/>
    <p:sldId id="319" r:id="rId35"/>
    <p:sldId id="308" r:id="rId36"/>
    <p:sldId id="304" r:id="rId37"/>
    <p:sldId id="274" r:id="rId38"/>
    <p:sldId id="299" r:id="rId39"/>
    <p:sldId id="345" r:id="rId40"/>
    <p:sldId id="346" r:id="rId41"/>
    <p:sldId id="347" r:id="rId42"/>
    <p:sldId id="322" r:id="rId43"/>
    <p:sldId id="305" r:id="rId44"/>
    <p:sldId id="306" r:id="rId45"/>
    <p:sldId id="259" r:id="rId46"/>
    <p:sldId id="295" r:id="rId47"/>
    <p:sldId id="292" r:id="rId48"/>
    <p:sldId id="286" r:id="rId49"/>
    <p:sldId id="301" r:id="rId50"/>
    <p:sldId id="338" r:id="rId51"/>
    <p:sldId id="339" r:id="rId52"/>
    <p:sldId id="316" r:id="rId53"/>
    <p:sldId id="261" r:id="rId54"/>
    <p:sldId id="284" r:id="rId55"/>
    <p:sldId id="273" r:id="rId56"/>
    <p:sldId id="313" r:id="rId57"/>
    <p:sldId id="302" r:id="rId58"/>
    <p:sldId id="337" r:id="rId59"/>
    <p:sldId id="323" r:id="rId60"/>
    <p:sldId id="262" r:id="rId61"/>
    <p:sldId id="280" r:id="rId6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69" d="100"/>
          <a:sy n="69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321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16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4280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48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575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468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8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10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613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338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720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615EA76-2CE5-4F02-9D17-AB07EA6A9C0E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874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eognSU6wfU&amp;list=PLEBUp_Z2SsOrU2YhUh445C36FlGiwpgVR&amp;index=10" TargetMode="External"/><Relationship Id="rId2" Type="http://schemas.openxmlformats.org/officeDocument/2006/relationships/hyperlink" Target="https://www.bbc.co.uk/bitesize/articles/zvs2kty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P69F4S0ZUmI&amp;list=PLEBUp_Z2SsOrU2YhUh445C36FlGiwpgVR&amp;index=1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8MnOXgX0Kk&amp;list=PLEBUp_Z2SsOrU2YhUh445C36FlGiwpgVR&amp;index=26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4inYRw6WOI&amp;list=PLEBUp_Z2SsOrU2YhUh445C36FlGiwpgVR&amp;index=32" TargetMode="External"/><Relationship Id="rId2" Type="http://schemas.openxmlformats.org/officeDocument/2006/relationships/hyperlink" Target="https://www.bbc.co.uk/bitesize/topics/zwwp8mn/articles/zw38srd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wwp8mn/articles/zqk37p3" TargetMode="External"/><Relationship Id="rId2" Type="http://schemas.openxmlformats.org/officeDocument/2006/relationships/hyperlink" Target="https://www.bbc.co.uk/bitesize/topics/zwwp8mn/articles/z9wvqhv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S-L69zd2RuA&amp;list=PLEBUp_Z2SsOrU2YhUh445C36FlGiwpgVR&amp;index=28" TargetMode="External"/><Relationship Id="rId4" Type="http://schemas.openxmlformats.org/officeDocument/2006/relationships/hyperlink" Target="https://www.youtube.com/watch?v=3_CQHL90e7k&amp;list=PLEBUp_Z2SsOrU2YhUh445C36FlGiwpgVR&amp;index=5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POm4Z-HpGY&amp;feature=youtu.be" TargetMode="External"/><Relationship Id="rId2" Type="http://schemas.openxmlformats.org/officeDocument/2006/relationships/hyperlink" Target="https://www.bbc.co.uk/bitesize/topics/zrqqtfr/articles/z3dbg82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8x6cj6/articles/zxvcrdm" TargetMode="Externa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hh6pg8" TargetMode="Externa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8mxrwx/articles/zwgbcwx" TargetMode="External"/><Relationship Id="rId2" Type="http://schemas.openxmlformats.org/officeDocument/2006/relationships/hyperlink" Target="https://www.bbc.co.uk/bitesize/topics/z8mxrwx/articles/z9hjwxs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Wel9tQmcIQc&amp;list=PLEBUp_Z2SsOrU2YhUh445C36FlGiwpgVR&amp;index=29" TargetMode="Externa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sney and Dreamwork Characters in High School &amp; Other Blog Stuff Recap –  fanfictionvsreallife">
            <a:extLst>
              <a:ext uri="{FF2B5EF4-FFF2-40B4-BE49-F238E27FC236}">
                <a16:creationId xmlns:a16="http://schemas.microsoft.com/office/drawing/2014/main" id="{494538F9-AA80-4D3D-98F9-5D4113B09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540" y="0"/>
            <a:ext cx="6460921" cy="626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018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Word Classes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>
                <a:hlinkClick r:id="rId2"/>
              </a:rPr>
              <a:t>https://www.bbc.co.uk/bitesize/articles/zvs2kty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https://www.youtube.com/watch?v=JeognSU6wfU&amp;list=PLEBUp_Z2SsOrU2YhUh445C36FlGiwpgVR&amp;index=10</a:t>
            </a:r>
            <a:r>
              <a:rPr lang="en-GB" dirty="0"/>
              <a:t> </a:t>
            </a:r>
          </a:p>
          <a:p>
            <a:r>
              <a:rPr lang="en-GB" dirty="0">
                <a:hlinkClick r:id="rId4"/>
              </a:rPr>
              <a:t>https://www.youtube.com/watch?v=P69F4S0ZUmI&amp;list=PLEBUp_Z2SsOrU2YhUh445C36FlGiwpgVR&amp;index=13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6440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348972-0120-41B1-8AFF-6B3AC15BC9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83" t="18167" r="28863" b="7252"/>
          <a:stretch/>
        </p:blipFill>
        <p:spPr>
          <a:xfrm>
            <a:off x="1517072" y="0"/>
            <a:ext cx="9157855" cy="635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862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411E2-B6C0-48B4-BF0A-DF44C15C6C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10" t="17964" r="28977" b="6846"/>
          <a:stretch/>
        </p:blipFill>
        <p:spPr>
          <a:xfrm>
            <a:off x="1565563" y="0"/>
            <a:ext cx="9060873" cy="637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083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45CBFD-7960-4520-AFD3-BB4F90D60C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96" t="17964" r="28750" b="7252"/>
          <a:stretch/>
        </p:blipFill>
        <p:spPr>
          <a:xfrm>
            <a:off x="1564065" y="0"/>
            <a:ext cx="9063869" cy="630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903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AD7FAD-BFF3-4D6B-B83F-6F32E9FCB9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82" t="17964" r="28637" b="7252"/>
          <a:stretch/>
        </p:blipFill>
        <p:spPr>
          <a:xfrm>
            <a:off x="1517072" y="0"/>
            <a:ext cx="9157855" cy="634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75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1B5AAB-7270-4062-A5D5-B8254A428A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18" t="56973" r="27501" b="26857"/>
          <a:stretch/>
        </p:blipFill>
        <p:spPr>
          <a:xfrm>
            <a:off x="333828" y="2528661"/>
            <a:ext cx="11524343" cy="1800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71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0247D0-1EF6-4A2A-AC14-BC762C8799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71" t="32796" r="28214" b="19139"/>
          <a:stretch/>
        </p:blipFill>
        <p:spPr>
          <a:xfrm>
            <a:off x="1299180" y="1202255"/>
            <a:ext cx="9593640" cy="445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95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F15C38-D284-4885-940F-B588727B74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81" t="33007" r="27977" b="46242"/>
          <a:stretch/>
        </p:blipFill>
        <p:spPr>
          <a:xfrm>
            <a:off x="1475121" y="2485570"/>
            <a:ext cx="9241758" cy="188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131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4CA280-6A44-4786-861E-42BE402469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286" t="56723" r="27976" b="24220"/>
          <a:stretch/>
        </p:blipFill>
        <p:spPr>
          <a:xfrm>
            <a:off x="268915" y="2347686"/>
            <a:ext cx="11654169" cy="216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4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Determiners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https://www.youtube.com/watch?v=B8MnOXgX0Kk&amp;list=PLEBUp_Z2SsOrU2YhUh445C36FlGiwpgVR&amp;index=26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1251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505B46-1BA9-4ED1-A175-728E628CF5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87" t="18167" r="28749" b="6847"/>
          <a:stretch/>
        </p:blipFill>
        <p:spPr>
          <a:xfrm>
            <a:off x="1690255" y="-1"/>
            <a:ext cx="8811491" cy="631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310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62E660-CA84-4D8E-B52E-E50E21F546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18" t="39995" r="27727" b="50000"/>
          <a:stretch/>
        </p:blipFill>
        <p:spPr>
          <a:xfrm>
            <a:off x="526472" y="2888428"/>
            <a:ext cx="11139056" cy="108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919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1FEA1D-1B1D-43EE-BAC2-D4B7593E60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86" t="55154" r="27727" b="26251"/>
          <a:stretch/>
        </p:blipFill>
        <p:spPr>
          <a:xfrm>
            <a:off x="1266859" y="2549236"/>
            <a:ext cx="9658282" cy="175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12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Prepositions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hlinkClick r:id="rId2"/>
              </a:rPr>
              <a:t>https://www.bbc.co.uk/bitesize/topics/zwwp8mn/articles/zw38srd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https://www.youtube.com/watch?v=d4inYRw6WOI&amp;list=PLEBUp_Z2SsOrU2YhUh445C36FlGiwpgVR&amp;index=32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04791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chool Posters | Prepositions Literacy Grammar Chart for the Classroom">
            <a:extLst>
              <a:ext uri="{FF2B5EF4-FFF2-40B4-BE49-F238E27FC236}">
                <a16:creationId xmlns:a16="http://schemas.microsoft.com/office/drawing/2014/main" id="{53CD1FD3-370D-44C6-AB84-D373B0074F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6"/>
          <a:stretch/>
        </p:blipFill>
        <p:spPr bwMode="auto">
          <a:xfrm>
            <a:off x="6996545" y="-1"/>
            <a:ext cx="5195455" cy="638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position Poster | Teaching Resources">
            <a:extLst>
              <a:ext uri="{FF2B5EF4-FFF2-40B4-BE49-F238E27FC236}">
                <a16:creationId xmlns:a16="http://schemas.microsoft.com/office/drawing/2014/main" id="{5D9FC020-9D80-4FC5-A3F4-02A0EFA08F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3" t="2322" r="23334" b="2970"/>
          <a:stretch/>
        </p:blipFill>
        <p:spPr bwMode="auto">
          <a:xfrm>
            <a:off x="-1" y="-1"/>
            <a:ext cx="4793673" cy="638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130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4E801C-F4AF-4FFF-AB12-A2D072DA30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59" t="46867" r="27841" b="35549"/>
          <a:stretch/>
        </p:blipFill>
        <p:spPr>
          <a:xfrm>
            <a:off x="334577" y="2438400"/>
            <a:ext cx="11522846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700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000" dirty="0">
                <a:latin typeface="Comic Sans MS" panose="030F0702030302020204" pitchFamily="66" charset="0"/>
              </a:rPr>
              <a:t>Adverbs and Adverbials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https://www.bbc.co.uk/bitesize/articles/zv73bdm</a:t>
            </a:r>
          </a:p>
        </p:txBody>
      </p:sp>
    </p:spTree>
    <p:extLst>
      <p:ext uri="{BB962C8B-B14F-4D97-AF65-F5344CB8AC3E}">
        <p14:creationId xmlns:p14="http://schemas.microsoft.com/office/powerpoint/2010/main" val="3765444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S2 Grammar Posters | Teaching Resources">
            <a:extLst>
              <a:ext uri="{FF2B5EF4-FFF2-40B4-BE49-F238E27FC236}">
                <a16:creationId xmlns:a16="http://schemas.microsoft.com/office/drawing/2014/main" id="{48F1D2FF-E23C-45F1-866E-59CC249B9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096000" cy="430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KS2 Grammar Posters | Teaching Resources">
            <a:extLst>
              <a:ext uri="{FF2B5EF4-FFF2-40B4-BE49-F238E27FC236}">
                <a16:creationId xmlns:a16="http://schemas.microsoft.com/office/drawing/2014/main" id="{D3F401BD-E326-4A24-A5BB-F54AC6E62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52861"/>
            <a:ext cx="6096000" cy="430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6979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4C78DB-3500-49D7-B216-056F1E15E4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205" t="21198" r="28182" b="53335"/>
          <a:stretch/>
        </p:blipFill>
        <p:spPr>
          <a:xfrm>
            <a:off x="1190172" y="2209800"/>
            <a:ext cx="9811656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043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529F81-AAFF-4268-8505-F040116EAC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18" t="63440" r="27614" b="22411"/>
          <a:stretch/>
        </p:blipFill>
        <p:spPr>
          <a:xfrm>
            <a:off x="937950" y="2722418"/>
            <a:ext cx="10316100" cy="141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6509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C1D5B4-C5F6-4757-B043-268C3C1C26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46" t="57984" r="27500" b="28070"/>
          <a:stretch/>
        </p:blipFill>
        <p:spPr>
          <a:xfrm>
            <a:off x="540625" y="2677391"/>
            <a:ext cx="11110749" cy="15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8696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Conjunctions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>
                <a:hlinkClick r:id="rId2"/>
              </a:rPr>
              <a:t>https://www.bbc.co.uk/bitesize/topics/zwwp8mn/articles/z9wvqhv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https://www.bbc.co.uk/bitesize/topics/zwwp8mn/articles/zqk37p3</a:t>
            </a:r>
            <a:r>
              <a:rPr lang="en-GB" dirty="0"/>
              <a:t> </a:t>
            </a:r>
          </a:p>
          <a:p>
            <a:r>
              <a:rPr lang="en-GB" dirty="0">
                <a:hlinkClick r:id="rId4"/>
              </a:rPr>
              <a:t>https://www.youtube.com/watch?v=3_CQHL90e7k&amp;list=PLEBUp_Z2SsOrU2YhUh445C36FlGiwpgVR&amp;index=5</a:t>
            </a:r>
            <a:r>
              <a:rPr lang="en-GB" dirty="0"/>
              <a:t> </a:t>
            </a:r>
          </a:p>
          <a:p>
            <a:r>
              <a:rPr lang="en-GB" dirty="0">
                <a:hlinkClick r:id="rId5"/>
              </a:rPr>
              <a:t>https://www.youtube.com/watch?v=S-L69zd2RuA&amp;list=PLEBUp_Z2SsOrU2YhUh445C36FlGiwpgVR&amp;index=28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95469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FANBOYS Display Banner - FANBOYS Table Prompt (teacher made)">
            <a:extLst>
              <a:ext uri="{FF2B5EF4-FFF2-40B4-BE49-F238E27FC236}">
                <a16:creationId xmlns:a16="http://schemas.microsoft.com/office/drawing/2014/main" id="{44B996EF-3353-4B2E-9BC5-FCA893E305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0" y="1"/>
            <a:ext cx="12192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FB9C927-BAD3-4347-9A34-625B3F4055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456" t="17358" r="28295" b="6242"/>
          <a:stretch/>
        </p:blipFill>
        <p:spPr>
          <a:xfrm>
            <a:off x="2715491" y="2116506"/>
            <a:ext cx="6761018" cy="474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035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 SAW A WABUB Display Banner (teacher made)">
            <a:extLst>
              <a:ext uri="{FF2B5EF4-FFF2-40B4-BE49-F238E27FC236}">
                <a16:creationId xmlns:a16="http://schemas.microsoft.com/office/drawing/2014/main" id="{454378B7-190A-4841-BA3D-9B79F8B864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0" y="34637"/>
            <a:ext cx="12192000" cy="209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51F35F-E6AF-43CB-A14A-2CF536AD1F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42" t="17358" r="28295" b="6242"/>
          <a:stretch/>
        </p:blipFill>
        <p:spPr>
          <a:xfrm>
            <a:off x="2660073" y="2047702"/>
            <a:ext cx="6871854" cy="481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681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11FB07-FC83-4956-BBB9-D9D0483B82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18" t="73749" r="27614" b="16954"/>
          <a:stretch/>
        </p:blipFill>
        <p:spPr>
          <a:xfrm>
            <a:off x="380094" y="2897348"/>
            <a:ext cx="11811906" cy="106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5622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E1D607-267B-496C-A628-D0A9EBC610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32" t="24230" r="27955" b="50000"/>
          <a:stretch/>
        </p:blipFill>
        <p:spPr>
          <a:xfrm>
            <a:off x="662533" y="2062595"/>
            <a:ext cx="10866934" cy="273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601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9915C1-AFFC-4A8B-AF8A-9648B36CC3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32" t="28272" r="27613" b="50000"/>
          <a:stretch/>
        </p:blipFill>
        <p:spPr>
          <a:xfrm>
            <a:off x="952743" y="2344882"/>
            <a:ext cx="10286514" cy="216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450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056541-9958-48B9-BA88-AFA8B85300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59" t="41814" r="27841" b="44038"/>
          <a:stretch/>
        </p:blipFill>
        <p:spPr>
          <a:xfrm>
            <a:off x="477981" y="2651804"/>
            <a:ext cx="11236038" cy="155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666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B756E9-1E9C-45A6-A6B6-E57B9EAC4B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59" t="27666" r="27955" b="53739"/>
          <a:stretch/>
        </p:blipFill>
        <p:spPr>
          <a:xfrm>
            <a:off x="886611" y="2479963"/>
            <a:ext cx="10418778" cy="189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065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49AD83-227D-4EA7-8BF9-B2C52D2F82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18" t="35144" r="28069" b="40804"/>
          <a:stretch/>
        </p:blipFill>
        <p:spPr>
          <a:xfrm>
            <a:off x="990133" y="2230581"/>
            <a:ext cx="10211734" cy="239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7473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Tenses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hlinkClick r:id="rId2"/>
              </a:rPr>
              <a:t>https://www.bbc.co.uk/bitesize/topics/zrqqtfr/articles/z3dbg82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https://www.youtube.com/watch?v=DPOm4Z-HpGY&amp;feature=youtu.be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654490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ast Tense, Present Tense and Future Tense Posters Teaching Resources –  Teach Starter | Teaching posters, Simple past tense, Simple present tense  worksheets">
            <a:extLst>
              <a:ext uri="{FF2B5EF4-FFF2-40B4-BE49-F238E27FC236}">
                <a16:creationId xmlns:a16="http://schemas.microsoft.com/office/drawing/2014/main" id="{B90D8E1E-B2C1-40FE-9C8A-D06214B79A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0"/>
          <a:stretch/>
        </p:blipFill>
        <p:spPr bwMode="auto">
          <a:xfrm>
            <a:off x="3714750" y="61913"/>
            <a:ext cx="4762500" cy="653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7189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048F37-3692-4770-AB45-774A2F6B34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73" t="38783" r="27841" b="52930"/>
          <a:stretch/>
        </p:blipFill>
        <p:spPr>
          <a:xfrm>
            <a:off x="1573832" y="3061854"/>
            <a:ext cx="9044335" cy="73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0343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A513F9-4657-4447-B8F2-E2E3942537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32" t="19581" r="27727" b="43431"/>
          <a:stretch/>
        </p:blipFill>
        <p:spPr>
          <a:xfrm>
            <a:off x="874464" y="1551709"/>
            <a:ext cx="10443071" cy="375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5611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EABB64-6010-4AF9-A60F-11465572F5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46" t="50000" r="27955" b="18166"/>
          <a:stretch/>
        </p:blipFill>
        <p:spPr>
          <a:xfrm>
            <a:off x="843763" y="1794163"/>
            <a:ext cx="10504473" cy="326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882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02E6D1-33AF-4CA3-8BA5-30B5494848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45" t="32719" r="28296" b="53335"/>
          <a:stretch/>
        </p:blipFill>
        <p:spPr>
          <a:xfrm>
            <a:off x="692630" y="2687782"/>
            <a:ext cx="10806739" cy="148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288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Punctuation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https://www.bbc.co.uk/bitesize/topics/z8x6cj6/articles/zxvcrdm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73248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The importance of correct punctuation | rebeccastewartblog">
            <a:extLst>
              <a:ext uri="{FF2B5EF4-FFF2-40B4-BE49-F238E27FC236}">
                <a16:creationId xmlns:a16="http://schemas.microsoft.com/office/drawing/2014/main" id="{38ECF590-1C68-4A7F-A05B-CD818BBEF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218" y="0"/>
            <a:ext cx="8423564" cy="6329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3449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unctuation Anchor Charts - Australian Edition by The Laminating Co-Teacher">
            <a:extLst>
              <a:ext uri="{FF2B5EF4-FFF2-40B4-BE49-F238E27FC236}">
                <a16:creationId xmlns:a16="http://schemas.microsoft.com/office/drawing/2014/main" id="{D0C01D0B-EA42-436E-B9BB-6686FF069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458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Dollar Deals! Punctuation Anchor Charts in 2020 | Punctuation anchor chart,  Anchor charts, Punctuation">
            <a:extLst>
              <a:ext uri="{FF2B5EF4-FFF2-40B4-BE49-F238E27FC236}">
                <a16:creationId xmlns:a16="http://schemas.microsoft.com/office/drawing/2014/main" id="{811BE948-B31A-455C-A7FA-B17D86D92B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49520"/>
            <a:ext cx="6096000" cy="458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5893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ollar Deals! Punctuation Anchor Charts by The Laminating Co-Teacher">
            <a:extLst>
              <a:ext uri="{FF2B5EF4-FFF2-40B4-BE49-F238E27FC236}">
                <a16:creationId xmlns:a16="http://schemas.microsoft.com/office/drawing/2014/main" id="{FCBA9706-3809-4E1A-84BB-9BC080FCE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458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Question Mark Punctuation Poster - K-3 Teacher Resources">
            <a:extLst>
              <a:ext uri="{FF2B5EF4-FFF2-40B4-BE49-F238E27FC236}">
                <a16:creationId xmlns:a16="http://schemas.microsoft.com/office/drawing/2014/main" id="{07D5A819-AEF8-4EC7-AD08-4DA9440F3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460" y="0"/>
            <a:ext cx="4399540" cy="630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0556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1D55EB-8076-4FD7-9A4A-17C037E9CE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32" t="75164" r="27841" b="15134"/>
          <a:stretch/>
        </p:blipFill>
        <p:spPr>
          <a:xfrm>
            <a:off x="450842" y="2895599"/>
            <a:ext cx="11290315" cy="106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160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28D944-425D-4A33-9269-028A50E9C0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73" t="40601" r="28409" b="50001"/>
          <a:stretch/>
        </p:blipFill>
        <p:spPr>
          <a:xfrm>
            <a:off x="1068136" y="2961409"/>
            <a:ext cx="10055728" cy="93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938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E48A90-574B-4EC7-BE3F-60D8CBF9E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32" t="52122" r="28295" b="39187"/>
          <a:stretch/>
        </p:blipFill>
        <p:spPr>
          <a:xfrm>
            <a:off x="1143158" y="3006436"/>
            <a:ext cx="9905684" cy="84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80290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2CBEF4-2984-4A85-A651-B335317E9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46" t="42016" r="27613" b="44442"/>
          <a:stretch/>
        </p:blipFill>
        <p:spPr>
          <a:xfrm>
            <a:off x="280765" y="2663536"/>
            <a:ext cx="11630469" cy="153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92008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84B3B0-5692-4330-8B6C-8FC5C9FEC2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32" t="50000" r="27500" b="37165"/>
          <a:stretch/>
        </p:blipFill>
        <p:spPr>
          <a:xfrm>
            <a:off x="855925" y="2777836"/>
            <a:ext cx="10480149" cy="130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390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4F59C6-621D-47F3-943D-CBF889D0A0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73" t="37368" r="28068" b="54143"/>
          <a:stretch/>
        </p:blipFill>
        <p:spPr>
          <a:xfrm>
            <a:off x="454562" y="2957945"/>
            <a:ext cx="11282876" cy="94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1254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081E1B-F58C-404F-978D-97F2459F90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32" t="69100" r="28182" b="15135"/>
          <a:stretch/>
        </p:blipFill>
        <p:spPr>
          <a:xfrm>
            <a:off x="534635" y="2570017"/>
            <a:ext cx="11122730" cy="171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2257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Types of Sentences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https://www.bbc.co.uk/bitesize/articles/zhh6pg8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32149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in on Writing">
            <a:extLst>
              <a:ext uri="{FF2B5EF4-FFF2-40B4-BE49-F238E27FC236}">
                <a16:creationId xmlns:a16="http://schemas.microsoft.com/office/drawing/2014/main" id="{B7E28E6D-2E39-4EB3-903E-416D9CB74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in on Writing">
            <a:extLst>
              <a:ext uri="{FF2B5EF4-FFF2-40B4-BE49-F238E27FC236}">
                <a16:creationId xmlns:a16="http://schemas.microsoft.com/office/drawing/2014/main" id="{12FE8263-86B4-49B4-A9D5-1617A2DD6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378" y="1842654"/>
            <a:ext cx="6269622" cy="4436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9902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n on Writing">
            <a:extLst>
              <a:ext uri="{FF2B5EF4-FFF2-40B4-BE49-F238E27FC236}">
                <a16:creationId xmlns:a16="http://schemas.microsoft.com/office/drawing/2014/main" id="{46ECCD13-3181-4216-A9CE-32919FCA4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Pin on L.A.-Writer's Workshop">
            <a:extLst>
              <a:ext uri="{FF2B5EF4-FFF2-40B4-BE49-F238E27FC236}">
                <a16:creationId xmlns:a16="http://schemas.microsoft.com/office/drawing/2014/main" id="{703389F2-E234-4574-81F9-F8DB89688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544" y="1898073"/>
            <a:ext cx="6230458" cy="440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8490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3A8C1A-C410-4234-8FC3-B4574A9F05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47" t="20592" r="28181" b="31304"/>
          <a:stretch/>
        </p:blipFill>
        <p:spPr>
          <a:xfrm>
            <a:off x="1330036" y="1178406"/>
            <a:ext cx="9531927" cy="450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2899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332F31-92A8-416E-B2B8-BACA2E973A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59" t="41410" r="28296" b="17560"/>
          <a:stretch/>
        </p:blipFill>
        <p:spPr>
          <a:xfrm>
            <a:off x="1059633" y="1392381"/>
            <a:ext cx="10072733" cy="407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678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9C3CD3-1A4E-4E4D-86DE-4295A56D83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46" t="41612" r="28068" b="35144"/>
          <a:stretch/>
        </p:blipFill>
        <p:spPr>
          <a:xfrm>
            <a:off x="590023" y="2175163"/>
            <a:ext cx="11011953" cy="250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6443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6D0209-B5CB-403D-B171-115124BD76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46" t="38783" r="27727" b="45249"/>
          <a:stretch/>
        </p:blipFill>
        <p:spPr>
          <a:xfrm>
            <a:off x="37881" y="2486891"/>
            <a:ext cx="12116238" cy="188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4655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EC198B-93A7-4927-82BB-B9E7067044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32" t="37165" r="27727" b="41613"/>
          <a:stretch/>
        </p:blipFill>
        <p:spPr>
          <a:xfrm>
            <a:off x="991723" y="2376054"/>
            <a:ext cx="10208554" cy="210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7529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Prefixes and Suffixes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>
                <a:hlinkClick r:id="rId2"/>
              </a:rPr>
              <a:t>https://www.bbc.co.uk/bitesize/topics/z8mxrwx/articles/z9hjwxs</a:t>
            </a:r>
            <a:endParaRPr lang="en-GB" dirty="0"/>
          </a:p>
          <a:p>
            <a:r>
              <a:rPr lang="en-GB" dirty="0">
                <a:hlinkClick r:id="rId3"/>
              </a:rPr>
              <a:t>https://www.bbc.co.uk/bitesize/topics/z8mxrwx/articles/zwgbcwx</a:t>
            </a:r>
            <a:r>
              <a:rPr lang="en-GB" dirty="0"/>
              <a:t> </a:t>
            </a:r>
          </a:p>
          <a:p>
            <a:r>
              <a:rPr lang="en-GB" dirty="0">
                <a:hlinkClick r:id="rId4"/>
              </a:rPr>
              <a:t>https://www.youtube.com/watch?v=Wel9tQmcIQc&amp;list=PLEBUp_Z2SsOrU2YhUh445C36FlGiwpgVR&amp;index=29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3201560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What is a Suffix? - Answered - Twinkl Teaching Wiki">
            <a:extLst>
              <a:ext uri="{FF2B5EF4-FFF2-40B4-BE49-F238E27FC236}">
                <a16:creationId xmlns:a16="http://schemas.microsoft.com/office/drawing/2014/main" id="{2F9D8D85-A184-48DE-8ACB-86E4B4775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093" y="-6927"/>
            <a:ext cx="9159814" cy="63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77077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E6D1FA-19AC-4882-AF90-7D3BB684CF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59" t="28272" r="28296" b="34538"/>
          <a:stretch/>
        </p:blipFill>
        <p:spPr>
          <a:xfrm>
            <a:off x="993160" y="1558636"/>
            <a:ext cx="10205680" cy="374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31139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4EC575-F5F4-4E81-AC67-D365DF9E63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73" t="69302" r="27727" b="21603"/>
          <a:stretch/>
        </p:blipFill>
        <p:spPr>
          <a:xfrm>
            <a:off x="221672" y="2906579"/>
            <a:ext cx="11748655" cy="104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1321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2B918A-097F-4AE5-B3A0-95D69C1435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47" t="34134" r="28181" b="20995"/>
          <a:stretch/>
        </p:blipFill>
        <p:spPr>
          <a:xfrm>
            <a:off x="1316182" y="1323604"/>
            <a:ext cx="9559636" cy="421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9303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1907</TotalTime>
  <Words>376</Words>
  <Application>Microsoft Office PowerPoint</Application>
  <PresentationFormat>Widescreen</PresentationFormat>
  <Paragraphs>27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5" baseType="lpstr">
      <vt:lpstr>Calibri</vt:lpstr>
      <vt:lpstr>Calibri Light</vt:lpstr>
      <vt:lpstr>Comic Sans MS</vt:lpstr>
      <vt:lpstr>Retrospect</vt:lpstr>
      <vt:lpstr>PowerPoint Presentation</vt:lpstr>
      <vt:lpstr>Word Classes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Determiners</vt:lpstr>
      <vt:lpstr>PowerPoint Presentation</vt:lpstr>
      <vt:lpstr>PowerPoint Presentation</vt:lpstr>
      <vt:lpstr>PowerPoint Presentation</vt:lpstr>
      <vt:lpstr>Prepositions</vt:lpstr>
      <vt:lpstr>PowerPoint Presentation</vt:lpstr>
      <vt:lpstr>PowerPoint Presentation</vt:lpstr>
      <vt:lpstr>Adverbs and Adverbials</vt:lpstr>
      <vt:lpstr>PowerPoint Presentation</vt:lpstr>
      <vt:lpstr>PowerPoint Presentation</vt:lpstr>
      <vt:lpstr>PowerPoint Presentation</vt:lpstr>
      <vt:lpstr>PowerPoint Presentation</vt:lpstr>
      <vt:lpstr>Conjunctions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Tenses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Punctuation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Types of Sentences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Prefixes and Suffixes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Recap</dc:title>
  <dc:creator>Emily Fenner</dc:creator>
  <cp:lastModifiedBy>Emily Fenner</cp:lastModifiedBy>
  <cp:revision>25</cp:revision>
  <dcterms:created xsi:type="dcterms:W3CDTF">2020-11-25T08:22:27Z</dcterms:created>
  <dcterms:modified xsi:type="dcterms:W3CDTF">2020-11-26T16:15:25Z</dcterms:modified>
</cp:coreProperties>
</file>