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0"/>
  </p:notesMasterIdLst>
  <p:sldIdLst>
    <p:sldId id="296" r:id="rId11"/>
    <p:sldId id="297" r:id="rId12"/>
    <p:sldId id="313" r:id="rId13"/>
    <p:sldId id="314" r:id="rId14"/>
    <p:sldId id="299" r:id="rId15"/>
    <p:sldId id="307" r:id="rId16"/>
    <p:sldId id="308" r:id="rId17"/>
    <p:sldId id="309" r:id="rId18"/>
    <p:sldId id="310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5597"/>
    <a:srgbClr val="4472C4"/>
    <a:srgbClr val="8FAADC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91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23/06/2021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9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43.png"/><Relationship Id="rId3" Type="http://schemas.openxmlformats.org/officeDocument/2006/relationships/image" Target="../media/image8.png"/><Relationship Id="rId7" Type="http://schemas.openxmlformats.org/officeDocument/2006/relationships/image" Target="../media/image38.png"/><Relationship Id="rId12" Type="http://schemas.openxmlformats.org/officeDocument/2006/relationships/image" Target="../media/image4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7.png"/><Relationship Id="rId11" Type="http://schemas.openxmlformats.org/officeDocument/2006/relationships/image" Target="../media/image41.png"/><Relationship Id="rId10" Type="http://schemas.openxmlformats.org/officeDocument/2006/relationships/image" Target="../media/image40.png"/><Relationship Id="rId9" Type="http://schemas.openxmlformats.org/officeDocument/2006/relationships/image" Target="../media/image39.png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3692" y="1423850"/>
            <a:ext cx="578147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>
                <a:solidFill>
                  <a:schemeClr val="bg1"/>
                </a:solidFill>
              </a:rPr>
              <a:t>30.6.2021</a:t>
            </a:r>
          </a:p>
          <a:p>
            <a:r>
              <a:rPr lang="en-GB" sz="4400" u="sng" dirty="0" smtClean="0">
                <a:solidFill>
                  <a:schemeClr val="bg1"/>
                </a:solidFill>
              </a:rPr>
              <a:t>L.O: To use fractions</a:t>
            </a:r>
          </a:p>
          <a:p>
            <a:r>
              <a:rPr lang="en-GB" sz="4400" u="sng" dirty="0" smtClean="0">
                <a:solidFill>
                  <a:schemeClr val="bg1"/>
                </a:solidFill>
              </a:rPr>
              <a:t>C: Order fractions with different denominators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Complete the equivalent fractions</a:t>
            </a: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1)	   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79719" y="4568504"/>
                <a:ext cx="4556628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 smtClean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719" y="4568504"/>
                <a:ext cx="4556628" cy="71102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2875320" y="4509352"/>
            <a:ext cx="404948" cy="431074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78588" y="2786226"/>
                <a:ext cx="4556628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 smtClean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588" y="2786226"/>
                <a:ext cx="4556628" cy="7110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2860745" y="2710666"/>
            <a:ext cx="404948" cy="431074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4919210"/>
              </p:ext>
            </p:extLst>
          </p:nvPr>
        </p:nvGraphicFramePr>
        <p:xfrm>
          <a:off x="4275244" y="3423516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214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150709831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4224870857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1529911455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227158013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917371417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306658735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410318364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533038562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54429123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1478592718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456659654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6128602"/>
              </p:ext>
            </p:extLst>
          </p:nvPr>
        </p:nvGraphicFramePr>
        <p:xfrm>
          <a:off x="4275244" y="2655554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5642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3052635481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473194472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1987112321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1117082"/>
              </p:ext>
            </p:extLst>
          </p:nvPr>
        </p:nvGraphicFramePr>
        <p:xfrm>
          <a:off x="4275244" y="5124878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214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150709831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4224870857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1529911455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227158013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917371417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306658735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410318364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533038562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54429123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1478592718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456659654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8764752"/>
              </p:ext>
            </p:extLst>
          </p:nvPr>
        </p:nvGraphicFramePr>
        <p:xfrm>
          <a:off x="4275244" y="4356916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5642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3052635481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473194472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1987112321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14404" y="1226504"/>
                <a:ext cx="4556628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 smtClean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404" y="1226504"/>
                <a:ext cx="4556628" cy="71102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16"/>
          <p:cNvSpPr/>
          <p:nvPr/>
        </p:nvSpPr>
        <p:spPr>
          <a:xfrm>
            <a:off x="2860745" y="1141087"/>
            <a:ext cx="404948" cy="431074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972717"/>
              </p:ext>
            </p:extLst>
          </p:nvPr>
        </p:nvGraphicFramePr>
        <p:xfrm>
          <a:off x="4275244" y="1808217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7821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2632488665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3468528930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543164443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3327576460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1424998562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1549885713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2172819417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8791"/>
              </p:ext>
            </p:extLst>
          </p:nvPr>
        </p:nvGraphicFramePr>
        <p:xfrm>
          <a:off x="4275244" y="1040255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5642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1653592351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1342780651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4235134463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871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4275244" y="2660766"/>
            <a:ext cx="793145" cy="583510"/>
          </a:xfrm>
          <a:prstGeom prst="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4275340" y="3428728"/>
            <a:ext cx="793049" cy="583510"/>
          </a:xfrm>
          <a:prstGeom prst="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4275340" y="4356916"/>
            <a:ext cx="2372172" cy="583510"/>
          </a:xfrm>
          <a:prstGeom prst="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275340" y="5124769"/>
            <a:ext cx="2372172" cy="583510"/>
          </a:xfrm>
          <a:prstGeom prst="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Complete the equivalent fractions</a:t>
            </a: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1)	   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79719" y="4568504"/>
                <a:ext cx="4556628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 smtClean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719" y="4568504"/>
                <a:ext cx="4556628" cy="7110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2875320" y="4509352"/>
            <a:ext cx="404948" cy="431074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78588" y="2786226"/>
                <a:ext cx="4556628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 smtClean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588" y="2786226"/>
                <a:ext cx="4556628" cy="71102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2860745" y="2710666"/>
            <a:ext cx="404948" cy="431074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4919210"/>
              </p:ext>
            </p:extLst>
          </p:nvPr>
        </p:nvGraphicFramePr>
        <p:xfrm>
          <a:off x="4275244" y="3423516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214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150709831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4224870857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1529911455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227158013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917371417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306658735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410318364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533038562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54429123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1478592718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456659654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6128602"/>
              </p:ext>
            </p:extLst>
          </p:nvPr>
        </p:nvGraphicFramePr>
        <p:xfrm>
          <a:off x="4275244" y="2655554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5642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3052635481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473194472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1987112321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1117082"/>
              </p:ext>
            </p:extLst>
          </p:nvPr>
        </p:nvGraphicFramePr>
        <p:xfrm>
          <a:off x="4275244" y="5124878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214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150709831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4224870857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1529911455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227158013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917371417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306658735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410318364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533038562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54429123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1478592718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456659654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8764752"/>
              </p:ext>
            </p:extLst>
          </p:nvPr>
        </p:nvGraphicFramePr>
        <p:xfrm>
          <a:off x="4275244" y="4356916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5642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3052635481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473194472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1987112321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14404" y="1226504"/>
                <a:ext cx="4556628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 smtClean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404" y="1226504"/>
                <a:ext cx="4556628" cy="71102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16"/>
          <p:cNvSpPr/>
          <p:nvPr/>
        </p:nvSpPr>
        <p:spPr>
          <a:xfrm>
            <a:off x="2860745" y="1141087"/>
            <a:ext cx="404948" cy="431074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972717"/>
              </p:ext>
            </p:extLst>
          </p:nvPr>
        </p:nvGraphicFramePr>
        <p:xfrm>
          <a:off x="4275244" y="1808217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7821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2632488665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3468528930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543164443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3327576460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1424998562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1549885713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2172819417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8791"/>
              </p:ext>
            </p:extLst>
          </p:nvPr>
        </p:nvGraphicFramePr>
        <p:xfrm>
          <a:off x="4275244" y="1040255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5642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1653592351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1342780651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4235134463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872372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3" grpId="0" animBg="1"/>
      <p:bldP spid="11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-142836" y="2219216"/>
                <a:ext cx="4556628" cy="7105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 smtClean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42836" y="2219216"/>
                <a:ext cx="4556628" cy="71051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val 16"/>
          <p:cNvSpPr/>
          <p:nvPr/>
        </p:nvSpPr>
        <p:spPr>
          <a:xfrm>
            <a:off x="1843618" y="2374405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0971921"/>
              </p:ext>
            </p:extLst>
          </p:nvPr>
        </p:nvGraphicFramePr>
        <p:xfrm>
          <a:off x="3344362" y="2206857"/>
          <a:ext cx="3528847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2094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413195230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834541118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3961508538"/>
                    </a:ext>
                  </a:extLst>
                </a:gridCol>
                <a:gridCol w="392095">
                  <a:extLst>
                    <a:ext uri="{9D8B030D-6E8A-4147-A177-3AD203B41FA5}">
                      <a16:colId xmlns:a16="http://schemas.microsoft.com/office/drawing/2014/main" val="2331341329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3872579437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929881277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391112694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927124611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9368491"/>
              </p:ext>
            </p:extLst>
          </p:nvPr>
        </p:nvGraphicFramePr>
        <p:xfrm>
          <a:off x="3344362" y="2206857"/>
          <a:ext cx="3528847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2094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4029453554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879959651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2149007492"/>
                    </a:ext>
                  </a:extLst>
                </a:gridCol>
                <a:gridCol w="392095">
                  <a:extLst>
                    <a:ext uri="{9D8B030D-6E8A-4147-A177-3AD203B41FA5}">
                      <a16:colId xmlns:a16="http://schemas.microsoft.com/office/drawing/2014/main" val="1952273610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3455182100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1427169616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2256267984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1920972653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1781406"/>
              </p:ext>
            </p:extLst>
          </p:nvPr>
        </p:nvGraphicFramePr>
        <p:xfrm>
          <a:off x="3344362" y="2739233"/>
          <a:ext cx="3528847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5769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705770">
                  <a:extLst>
                    <a:ext uri="{9D8B030D-6E8A-4147-A177-3AD203B41FA5}">
                      <a16:colId xmlns:a16="http://schemas.microsoft.com/office/drawing/2014/main" val="499483060"/>
                    </a:ext>
                  </a:extLst>
                </a:gridCol>
                <a:gridCol w="705769">
                  <a:extLst>
                    <a:ext uri="{9D8B030D-6E8A-4147-A177-3AD203B41FA5}">
                      <a16:colId xmlns:a16="http://schemas.microsoft.com/office/drawing/2014/main" val="302418172"/>
                    </a:ext>
                  </a:extLst>
                </a:gridCol>
                <a:gridCol w="705770">
                  <a:extLst>
                    <a:ext uri="{9D8B030D-6E8A-4147-A177-3AD203B41FA5}">
                      <a16:colId xmlns:a16="http://schemas.microsoft.com/office/drawing/2014/main" val="1769062699"/>
                    </a:ext>
                  </a:extLst>
                </a:gridCol>
                <a:gridCol w="705769">
                  <a:extLst>
                    <a:ext uri="{9D8B030D-6E8A-4147-A177-3AD203B41FA5}">
                      <a16:colId xmlns:a16="http://schemas.microsoft.com/office/drawing/2014/main" val="1806037664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5201806"/>
              </p:ext>
            </p:extLst>
          </p:nvPr>
        </p:nvGraphicFramePr>
        <p:xfrm>
          <a:off x="3344362" y="2739233"/>
          <a:ext cx="3528847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5769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705770">
                  <a:extLst>
                    <a:ext uri="{9D8B030D-6E8A-4147-A177-3AD203B41FA5}">
                      <a16:colId xmlns:a16="http://schemas.microsoft.com/office/drawing/2014/main" val="907486673"/>
                    </a:ext>
                  </a:extLst>
                </a:gridCol>
                <a:gridCol w="705769">
                  <a:extLst>
                    <a:ext uri="{9D8B030D-6E8A-4147-A177-3AD203B41FA5}">
                      <a16:colId xmlns:a16="http://schemas.microsoft.com/office/drawing/2014/main" val="965439962"/>
                    </a:ext>
                  </a:extLst>
                </a:gridCol>
                <a:gridCol w="705770">
                  <a:extLst>
                    <a:ext uri="{9D8B030D-6E8A-4147-A177-3AD203B41FA5}">
                      <a16:colId xmlns:a16="http://schemas.microsoft.com/office/drawing/2014/main" val="3192285875"/>
                    </a:ext>
                  </a:extLst>
                </a:gridCol>
                <a:gridCol w="705769">
                  <a:extLst>
                    <a:ext uri="{9D8B030D-6E8A-4147-A177-3AD203B41FA5}">
                      <a16:colId xmlns:a16="http://schemas.microsoft.com/office/drawing/2014/main" val="3800758307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1811725" y="238217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1725" y="2382171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-142837" y="747259"/>
                <a:ext cx="4556628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 smtClean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42837" y="747259"/>
                <a:ext cx="4556628" cy="71102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Oval 23"/>
          <p:cNvSpPr/>
          <p:nvPr/>
        </p:nvSpPr>
        <p:spPr>
          <a:xfrm>
            <a:off x="1843617" y="902448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9196726"/>
              </p:ext>
            </p:extLst>
          </p:nvPr>
        </p:nvGraphicFramePr>
        <p:xfrm>
          <a:off x="3344361" y="734900"/>
          <a:ext cx="3528848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4424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1764424">
                  <a:extLst>
                    <a:ext uri="{9D8B030D-6E8A-4147-A177-3AD203B41FA5}">
                      <a16:colId xmlns:a16="http://schemas.microsoft.com/office/drawing/2014/main" val="2901725891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2234541"/>
              </p:ext>
            </p:extLst>
          </p:nvPr>
        </p:nvGraphicFramePr>
        <p:xfrm>
          <a:off x="3344361" y="734900"/>
          <a:ext cx="3528848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4424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1764424">
                  <a:extLst>
                    <a:ext uri="{9D8B030D-6E8A-4147-A177-3AD203B41FA5}">
                      <a16:colId xmlns:a16="http://schemas.microsoft.com/office/drawing/2014/main" val="3313693834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426024"/>
              </p:ext>
            </p:extLst>
          </p:nvPr>
        </p:nvGraphicFramePr>
        <p:xfrm>
          <a:off x="3344361" y="1267276"/>
          <a:ext cx="3528847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6282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1176283">
                  <a:extLst>
                    <a:ext uri="{9D8B030D-6E8A-4147-A177-3AD203B41FA5}">
                      <a16:colId xmlns:a16="http://schemas.microsoft.com/office/drawing/2014/main" val="2596471716"/>
                    </a:ext>
                  </a:extLst>
                </a:gridCol>
                <a:gridCol w="1176282">
                  <a:extLst>
                    <a:ext uri="{9D8B030D-6E8A-4147-A177-3AD203B41FA5}">
                      <a16:colId xmlns:a16="http://schemas.microsoft.com/office/drawing/2014/main" val="148011758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6992462"/>
              </p:ext>
            </p:extLst>
          </p:nvPr>
        </p:nvGraphicFramePr>
        <p:xfrm>
          <a:off x="3344361" y="1267276"/>
          <a:ext cx="3528847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6282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1176283">
                  <a:extLst>
                    <a:ext uri="{9D8B030D-6E8A-4147-A177-3AD203B41FA5}">
                      <a16:colId xmlns:a16="http://schemas.microsoft.com/office/drawing/2014/main" val="3778403306"/>
                    </a:ext>
                  </a:extLst>
                </a:gridCol>
                <a:gridCol w="1176282">
                  <a:extLst>
                    <a:ext uri="{9D8B030D-6E8A-4147-A177-3AD203B41FA5}">
                      <a16:colId xmlns:a16="http://schemas.microsoft.com/office/drawing/2014/main" val="3947309213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1891217" y="924306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1217" y="924306"/>
                <a:ext cx="535724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488277" y="3909338"/>
            <a:ext cx="808148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When the numerators are the same, </a:t>
            </a:r>
          </a:p>
          <a:p>
            <a:pPr algn="ctr"/>
            <a:r>
              <a:rPr lang="en-GB" sz="2800" dirty="0" smtClean="0"/>
              <a:t>the </a:t>
            </a:r>
            <a:r>
              <a:rPr lang="en-GB" sz="2800" u="sng" dirty="0" smtClean="0"/>
              <a:t>			</a:t>
            </a:r>
            <a:r>
              <a:rPr lang="en-GB" sz="2800" dirty="0"/>
              <a:t> </a:t>
            </a:r>
            <a:r>
              <a:rPr lang="en-GB" sz="2800" dirty="0" smtClean="0"/>
              <a:t>the denominator, the </a:t>
            </a:r>
            <a:r>
              <a:rPr lang="en-GB" sz="2800" u="sng" dirty="0" smtClean="0"/>
              <a:t>			</a:t>
            </a:r>
            <a:r>
              <a:rPr lang="en-GB" sz="2800" dirty="0" smtClean="0"/>
              <a:t> the fraction.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84617" y="4289096"/>
            <a:ext cx="2081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730437" y="4299042"/>
            <a:ext cx="2081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202683" y="4299042"/>
            <a:ext cx="2081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94305" y="4297564"/>
            <a:ext cx="2081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smaller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8955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  <p:bldP spid="22" grpId="0"/>
      <p:bldP spid="29" grpId="0"/>
      <p:bldP spid="30" grpId="0"/>
      <p:bldP spid="31" grpId="0"/>
      <p:bldP spid="31" grpId="1"/>
      <p:bldP spid="32" grpId="0"/>
      <p:bldP spid="33" grpId="0"/>
      <p:bldP spid="34" grpId="0"/>
      <p:bldP spid="3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667512" y="390489"/>
            <a:ext cx="767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Put the fractions in order from greatest to smallest.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100184" y="1446720"/>
                <a:ext cx="977856" cy="7064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0184" y="1446720"/>
                <a:ext cx="977856" cy="7064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113079" y="1446720"/>
                <a:ext cx="977856" cy="7108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3079" y="1446720"/>
                <a:ext cx="977856" cy="71083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5125974" y="1446720"/>
                <a:ext cx="977856" cy="7076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5974" y="1446720"/>
                <a:ext cx="977856" cy="70769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7139189" y="1446720"/>
                <a:ext cx="977856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39189" y="1446720"/>
                <a:ext cx="977856" cy="71102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389525" y="1078828"/>
            <a:ext cx="80814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When the numerators are the same, the </a:t>
            </a:r>
            <a:r>
              <a:rPr lang="en-GB" sz="2800" u="sng" dirty="0" smtClean="0"/>
              <a:t>greater</a:t>
            </a:r>
            <a:r>
              <a:rPr lang="en-GB" sz="2800" dirty="0" smtClean="0"/>
              <a:t> </a:t>
            </a:r>
          </a:p>
          <a:p>
            <a:pPr algn="ctr"/>
            <a:r>
              <a:rPr lang="en-GB" sz="2800" dirty="0" smtClean="0"/>
              <a:t>the denominator, the </a:t>
            </a:r>
            <a:r>
              <a:rPr lang="en-GB" sz="2800" u="sng" dirty="0" smtClean="0"/>
              <a:t>smaller</a:t>
            </a:r>
            <a:r>
              <a:rPr lang="en-GB" sz="2800" dirty="0" smtClean="0"/>
              <a:t> the fraction.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786680"/>
              </p:ext>
            </p:extLst>
          </p:nvPr>
        </p:nvGraphicFramePr>
        <p:xfrm>
          <a:off x="4998069" y="5560609"/>
          <a:ext cx="3194955" cy="5193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4995">
                  <a:extLst>
                    <a:ext uri="{9D8B030D-6E8A-4147-A177-3AD203B41FA5}">
                      <a16:colId xmlns:a16="http://schemas.microsoft.com/office/drawing/2014/main" val="3808169718"/>
                    </a:ext>
                  </a:extLst>
                </a:gridCol>
                <a:gridCol w="354995">
                  <a:extLst>
                    <a:ext uri="{9D8B030D-6E8A-4147-A177-3AD203B41FA5}">
                      <a16:colId xmlns:a16="http://schemas.microsoft.com/office/drawing/2014/main" val="3295163041"/>
                    </a:ext>
                  </a:extLst>
                </a:gridCol>
                <a:gridCol w="354995">
                  <a:extLst>
                    <a:ext uri="{9D8B030D-6E8A-4147-A177-3AD203B41FA5}">
                      <a16:colId xmlns:a16="http://schemas.microsoft.com/office/drawing/2014/main" val="1440014688"/>
                    </a:ext>
                  </a:extLst>
                </a:gridCol>
                <a:gridCol w="354995">
                  <a:extLst>
                    <a:ext uri="{9D8B030D-6E8A-4147-A177-3AD203B41FA5}">
                      <a16:colId xmlns:a16="http://schemas.microsoft.com/office/drawing/2014/main" val="2194563517"/>
                    </a:ext>
                  </a:extLst>
                </a:gridCol>
                <a:gridCol w="354995">
                  <a:extLst>
                    <a:ext uri="{9D8B030D-6E8A-4147-A177-3AD203B41FA5}">
                      <a16:colId xmlns:a16="http://schemas.microsoft.com/office/drawing/2014/main" val="3942517858"/>
                    </a:ext>
                  </a:extLst>
                </a:gridCol>
                <a:gridCol w="354995">
                  <a:extLst>
                    <a:ext uri="{9D8B030D-6E8A-4147-A177-3AD203B41FA5}">
                      <a16:colId xmlns:a16="http://schemas.microsoft.com/office/drawing/2014/main" val="510628028"/>
                    </a:ext>
                  </a:extLst>
                </a:gridCol>
                <a:gridCol w="354995">
                  <a:extLst>
                    <a:ext uri="{9D8B030D-6E8A-4147-A177-3AD203B41FA5}">
                      <a16:colId xmlns:a16="http://schemas.microsoft.com/office/drawing/2014/main" val="2910617450"/>
                    </a:ext>
                  </a:extLst>
                </a:gridCol>
                <a:gridCol w="354995">
                  <a:extLst>
                    <a:ext uri="{9D8B030D-6E8A-4147-A177-3AD203B41FA5}">
                      <a16:colId xmlns:a16="http://schemas.microsoft.com/office/drawing/2014/main" val="1244080638"/>
                    </a:ext>
                  </a:extLst>
                </a:gridCol>
                <a:gridCol w="354995">
                  <a:extLst>
                    <a:ext uri="{9D8B030D-6E8A-4147-A177-3AD203B41FA5}">
                      <a16:colId xmlns:a16="http://schemas.microsoft.com/office/drawing/2014/main" val="189311497"/>
                    </a:ext>
                  </a:extLst>
                </a:gridCol>
              </a:tblGrid>
              <a:tr h="519324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9892095"/>
                  </a:ext>
                </a:extLst>
              </a:tr>
            </a:tbl>
          </a:graphicData>
        </a:graphic>
      </p:graphicFrame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7283548"/>
              </p:ext>
            </p:extLst>
          </p:nvPr>
        </p:nvGraphicFramePr>
        <p:xfrm>
          <a:off x="4996870" y="4947973"/>
          <a:ext cx="3194955" cy="5193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8991">
                  <a:extLst>
                    <a:ext uri="{9D8B030D-6E8A-4147-A177-3AD203B41FA5}">
                      <a16:colId xmlns:a16="http://schemas.microsoft.com/office/drawing/2014/main" val="3808169718"/>
                    </a:ext>
                  </a:extLst>
                </a:gridCol>
                <a:gridCol w="638991">
                  <a:extLst>
                    <a:ext uri="{9D8B030D-6E8A-4147-A177-3AD203B41FA5}">
                      <a16:colId xmlns:a16="http://schemas.microsoft.com/office/drawing/2014/main" val="231409749"/>
                    </a:ext>
                  </a:extLst>
                </a:gridCol>
                <a:gridCol w="638991">
                  <a:extLst>
                    <a:ext uri="{9D8B030D-6E8A-4147-A177-3AD203B41FA5}">
                      <a16:colId xmlns:a16="http://schemas.microsoft.com/office/drawing/2014/main" val="984780302"/>
                    </a:ext>
                  </a:extLst>
                </a:gridCol>
                <a:gridCol w="638991">
                  <a:extLst>
                    <a:ext uri="{9D8B030D-6E8A-4147-A177-3AD203B41FA5}">
                      <a16:colId xmlns:a16="http://schemas.microsoft.com/office/drawing/2014/main" val="2707576640"/>
                    </a:ext>
                  </a:extLst>
                </a:gridCol>
                <a:gridCol w="638991">
                  <a:extLst>
                    <a:ext uri="{9D8B030D-6E8A-4147-A177-3AD203B41FA5}">
                      <a16:colId xmlns:a16="http://schemas.microsoft.com/office/drawing/2014/main" val="2566849220"/>
                    </a:ext>
                  </a:extLst>
                </a:gridCol>
              </a:tblGrid>
              <a:tr h="519324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solidFill>
                      <a:srgbClr val="2F559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9892095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802971"/>
              </p:ext>
            </p:extLst>
          </p:nvPr>
        </p:nvGraphicFramePr>
        <p:xfrm>
          <a:off x="4984392" y="3715062"/>
          <a:ext cx="3194956" cy="5193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8739">
                  <a:extLst>
                    <a:ext uri="{9D8B030D-6E8A-4147-A177-3AD203B41FA5}">
                      <a16:colId xmlns:a16="http://schemas.microsoft.com/office/drawing/2014/main" val="3808169718"/>
                    </a:ext>
                  </a:extLst>
                </a:gridCol>
                <a:gridCol w="798739">
                  <a:extLst>
                    <a:ext uri="{9D8B030D-6E8A-4147-A177-3AD203B41FA5}">
                      <a16:colId xmlns:a16="http://schemas.microsoft.com/office/drawing/2014/main" val="2357852556"/>
                    </a:ext>
                  </a:extLst>
                </a:gridCol>
                <a:gridCol w="798739">
                  <a:extLst>
                    <a:ext uri="{9D8B030D-6E8A-4147-A177-3AD203B41FA5}">
                      <a16:colId xmlns:a16="http://schemas.microsoft.com/office/drawing/2014/main" val="885592662"/>
                    </a:ext>
                  </a:extLst>
                </a:gridCol>
                <a:gridCol w="798739">
                  <a:extLst>
                    <a:ext uri="{9D8B030D-6E8A-4147-A177-3AD203B41FA5}">
                      <a16:colId xmlns:a16="http://schemas.microsoft.com/office/drawing/2014/main" val="3664159017"/>
                    </a:ext>
                  </a:extLst>
                </a:gridCol>
              </a:tblGrid>
              <a:tr h="519324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solidFill>
                      <a:srgbClr val="2F559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9892095"/>
                  </a:ext>
                </a:extLst>
              </a:tr>
            </a:tbl>
          </a:graphicData>
        </a:graphic>
      </p:graphicFrame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8881661"/>
              </p:ext>
            </p:extLst>
          </p:nvPr>
        </p:nvGraphicFramePr>
        <p:xfrm>
          <a:off x="4996870" y="4327698"/>
          <a:ext cx="3182478" cy="5193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0413">
                  <a:extLst>
                    <a:ext uri="{9D8B030D-6E8A-4147-A177-3AD203B41FA5}">
                      <a16:colId xmlns:a16="http://schemas.microsoft.com/office/drawing/2014/main" val="3808169718"/>
                    </a:ext>
                  </a:extLst>
                </a:gridCol>
                <a:gridCol w="530413">
                  <a:extLst>
                    <a:ext uri="{9D8B030D-6E8A-4147-A177-3AD203B41FA5}">
                      <a16:colId xmlns:a16="http://schemas.microsoft.com/office/drawing/2014/main" val="1072877768"/>
                    </a:ext>
                  </a:extLst>
                </a:gridCol>
                <a:gridCol w="530413">
                  <a:extLst>
                    <a:ext uri="{9D8B030D-6E8A-4147-A177-3AD203B41FA5}">
                      <a16:colId xmlns:a16="http://schemas.microsoft.com/office/drawing/2014/main" val="998678321"/>
                    </a:ext>
                  </a:extLst>
                </a:gridCol>
                <a:gridCol w="530413">
                  <a:extLst>
                    <a:ext uri="{9D8B030D-6E8A-4147-A177-3AD203B41FA5}">
                      <a16:colId xmlns:a16="http://schemas.microsoft.com/office/drawing/2014/main" val="1102790709"/>
                    </a:ext>
                  </a:extLst>
                </a:gridCol>
                <a:gridCol w="530413">
                  <a:extLst>
                    <a:ext uri="{9D8B030D-6E8A-4147-A177-3AD203B41FA5}">
                      <a16:colId xmlns:a16="http://schemas.microsoft.com/office/drawing/2014/main" val="2911024444"/>
                    </a:ext>
                  </a:extLst>
                </a:gridCol>
                <a:gridCol w="530413">
                  <a:extLst>
                    <a:ext uri="{9D8B030D-6E8A-4147-A177-3AD203B41FA5}">
                      <a16:colId xmlns:a16="http://schemas.microsoft.com/office/drawing/2014/main" val="3744279592"/>
                    </a:ext>
                  </a:extLst>
                </a:gridCol>
              </a:tblGrid>
              <a:tr h="519324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solidFill>
                      <a:srgbClr val="2F559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989209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974542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48148E-6 L -0.00086 0.1606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8032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L -0.31684 -0.1611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51" y="-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 L -0.44114 0.2821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66" y="1409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40741E-7 L -0.32118 -0.2175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59" y="-10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48148E-6 L -0.221 0.40208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59" y="2009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037 L -0.3191 -0.00023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55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8148E-6 L -0.66128 0.52338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3" y="26157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L -0.32118 -0.0513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59" y="-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667512" y="390489"/>
            <a:ext cx="767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Put the fractions in order from smallest to</a:t>
            </a:r>
            <a:r>
              <a:rPr lang="en-GB" sz="2800" dirty="0"/>
              <a:t> </a:t>
            </a:r>
            <a:r>
              <a:rPr lang="en-GB" sz="2800" dirty="0" smtClean="0"/>
              <a:t>greatest.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758609" y="1443248"/>
                <a:ext cx="977856" cy="8015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2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200" b="0" i="0" smtClean="0"/>
                              <m:t>3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200" dirty="0" smtClean="0"/>
                  <a:t> 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8609" y="1443248"/>
                <a:ext cx="977856" cy="80156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771504" y="1443248"/>
                <a:ext cx="977856" cy="797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2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200" b="0" i="0" smtClean="0"/>
                              <m:t>6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200" dirty="0" smtClean="0"/>
                  <a:t>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1504" y="1443248"/>
                <a:ext cx="977856" cy="79752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784399" y="1443248"/>
                <a:ext cx="977856" cy="7963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2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2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200" dirty="0" smtClean="0"/>
                  <a:t> 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4399" y="1443248"/>
                <a:ext cx="977856" cy="79630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6797614" y="1443248"/>
                <a:ext cx="977856" cy="7939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2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200" b="0" i="0" smtClean="0"/>
                              <m:t>12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200" dirty="0" smtClean="0"/>
                  <a:t> 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7614" y="1443248"/>
                <a:ext cx="977856" cy="79393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4970095"/>
              </p:ext>
            </p:extLst>
          </p:nvPr>
        </p:nvGraphicFramePr>
        <p:xfrm>
          <a:off x="325937" y="2561432"/>
          <a:ext cx="184320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440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614400">
                  <a:extLst>
                    <a:ext uri="{9D8B030D-6E8A-4147-A177-3AD203B41FA5}">
                      <a16:colId xmlns:a16="http://schemas.microsoft.com/office/drawing/2014/main" val="1079379189"/>
                    </a:ext>
                  </a:extLst>
                </a:gridCol>
                <a:gridCol w="614400">
                  <a:extLst>
                    <a:ext uri="{9D8B030D-6E8A-4147-A177-3AD203B41FA5}">
                      <a16:colId xmlns:a16="http://schemas.microsoft.com/office/drawing/2014/main" val="2539799462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7224432"/>
              </p:ext>
            </p:extLst>
          </p:nvPr>
        </p:nvGraphicFramePr>
        <p:xfrm>
          <a:off x="2338832" y="2561432"/>
          <a:ext cx="184320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720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07200">
                  <a:extLst>
                    <a:ext uri="{9D8B030D-6E8A-4147-A177-3AD203B41FA5}">
                      <a16:colId xmlns:a16="http://schemas.microsoft.com/office/drawing/2014/main" val="1363000845"/>
                    </a:ext>
                  </a:extLst>
                </a:gridCol>
                <a:gridCol w="307200">
                  <a:extLst>
                    <a:ext uri="{9D8B030D-6E8A-4147-A177-3AD203B41FA5}">
                      <a16:colId xmlns:a16="http://schemas.microsoft.com/office/drawing/2014/main" val="2595918903"/>
                    </a:ext>
                  </a:extLst>
                </a:gridCol>
                <a:gridCol w="307200">
                  <a:extLst>
                    <a:ext uri="{9D8B030D-6E8A-4147-A177-3AD203B41FA5}">
                      <a16:colId xmlns:a16="http://schemas.microsoft.com/office/drawing/2014/main" val="148994559"/>
                    </a:ext>
                  </a:extLst>
                </a:gridCol>
                <a:gridCol w="307200">
                  <a:extLst>
                    <a:ext uri="{9D8B030D-6E8A-4147-A177-3AD203B41FA5}">
                      <a16:colId xmlns:a16="http://schemas.microsoft.com/office/drawing/2014/main" val="2551901817"/>
                    </a:ext>
                  </a:extLst>
                </a:gridCol>
                <a:gridCol w="307200">
                  <a:extLst>
                    <a:ext uri="{9D8B030D-6E8A-4147-A177-3AD203B41FA5}">
                      <a16:colId xmlns:a16="http://schemas.microsoft.com/office/drawing/2014/main" val="3900719650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6999913"/>
              </p:ext>
            </p:extLst>
          </p:nvPr>
        </p:nvGraphicFramePr>
        <p:xfrm>
          <a:off x="4351727" y="2561432"/>
          <a:ext cx="184320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080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460800">
                  <a:extLst>
                    <a:ext uri="{9D8B030D-6E8A-4147-A177-3AD203B41FA5}">
                      <a16:colId xmlns:a16="http://schemas.microsoft.com/office/drawing/2014/main" val="4036150013"/>
                    </a:ext>
                  </a:extLst>
                </a:gridCol>
                <a:gridCol w="460800">
                  <a:extLst>
                    <a:ext uri="{9D8B030D-6E8A-4147-A177-3AD203B41FA5}">
                      <a16:colId xmlns:a16="http://schemas.microsoft.com/office/drawing/2014/main" val="3160876856"/>
                    </a:ext>
                  </a:extLst>
                </a:gridCol>
                <a:gridCol w="460800">
                  <a:extLst>
                    <a:ext uri="{9D8B030D-6E8A-4147-A177-3AD203B41FA5}">
                      <a16:colId xmlns:a16="http://schemas.microsoft.com/office/drawing/2014/main" val="1606207052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9113277"/>
              </p:ext>
            </p:extLst>
          </p:nvPr>
        </p:nvGraphicFramePr>
        <p:xfrm>
          <a:off x="6364623" y="2561432"/>
          <a:ext cx="184320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60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2299143010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3156665450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1567779630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587282375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3005104910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2761003311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4196579636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2175004505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3654039533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2603841056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1416594019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7953112"/>
              </p:ext>
            </p:extLst>
          </p:nvPr>
        </p:nvGraphicFramePr>
        <p:xfrm>
          <a:off x="4351727" y="2561432"/>
          <a:ext cx="184320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60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2299143010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3156665450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1567779630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587282375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3005104910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2761003311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4196579636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2175004505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3654039533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2603841056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1416594019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8107282"/>
              </p:ext>
            </p:extLst>
          </p:nvPr>
        </p:nvGraphicFramePr>
        <p:xfrm>
          <a:off x="325937" y="2561432"/>
          <a:ext cx="184320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60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2299143010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3156665450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1567779630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587282375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3005104910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2761003311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4196579636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2175004505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3654039533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2603841056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1416594019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975624"/>
              </p:ext>
            </p:extLst>
          </p:nvPr>
        </p:nvGraphicFramePr>
        <p:xfrm>
          <a:off x="2338832" y="2561432"/>
          <a:ext cx="184320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60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2299143010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3156665450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1567779630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587282375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3005104910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2761003311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4196579636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2175004505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3654039533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2603841056"/>
                    </a:ext>
                  </a:extLst>
                </a:gridCol>
                <a:gridCol w="153600">
                  <a:extLst>
                    <a:ext uri="{9D8B030D-6E8A-4147-A177-3AD203B41FA5}">
                      <a16:colId xmlns:a16="http://schemas.microsoft.com/office/drawing/2014/main" val="1416594019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758609" y="3166652"/>
                <a:ext cx="977856" cy="7977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200" b="0" i="0" smtClean="0"/>
                              <m:t>8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200" b="0" i="0" smtClean="0"/>
                              <m:t>12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200" dirty="0" smtClean="0"/>
                  <a:t> 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8609" y="3166652"/>
                <a:ext cx="977856" cy="79771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2771504" y="3166651"/>
                <a:ext cx="977856" cy="7977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200" b="0" i="0" smtClean="0"/>
                              <m:t>10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200" b="0" i="0" smtClean="0"/>
                              <m:t>12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200" dirty="0" smtClean="0"/>
                  <a:t> 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1504" y="3166651"/>
                <a:ext cx="977856" cy="79771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4784399" y="3166652"/>
                <a:ext cx="977856" cy="7977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200" b="0" i="0" smtClean="0"/>
                              <m:t>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200" b="0" i="0" smtClean="0"/>
                              <m:t>12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200" dirty="0" smtClean="0"/>
                  <a:t> 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4399" y="3166652"/>
                <a:ext cx="977856" cy="79771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6797614" y="3166650"/>
                <a:ext cx="977856" cy="7939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2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200" b="0" i="0" smtClean="0"/>
                              <m:t>12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200" dirty="0" smtClean="0"/>
                  <a:t> 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7614" y="3166650"/>
                <a:ext cx="977856" cy="79393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9544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-0.65816 0.47315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917" y="2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 L 0.22621 0.47315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02" y="2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48148E-6 L 0.00434 0.47315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2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L 0.44201 0.47315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01" y="2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5" grpId="0"/>
      <p:bldP spid="15" grpId="1"/>
      <p:bldP spid="21" grpId="0"/>
      <p:bldP spid="21" grpId="1"/>
      <p:bldP spid="22" grpId="0"/>
      <p:bldP spid="22" grpId="1"/>
      <p:bldP spid="34" grpId="0"/>
      <p:bldP spid="34" grpId="1"/>
      <p:bldP spid="35" grpId="0"/>
      <p:bldP spid="35" grpId="1"/>
      <p:bldP spid="36" grpId="0"/>
      <p:bldP spid="36" grpId="1"/>
      <p:bldP spid="37" grpId="0"/>
      <p:bldP spid="3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667512" y="390489"/>
            <a:ext cx="767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Put the fractions in order from smallest to</a:t>
            </a:r>
            <a:r>
              <a:rPr lang="en-GB" sz="2800" dirty="0"/>
              <a:t> </a:t>
            </a:r>
            <a:r>
              <a:rPr lang="en-GB" sz="2800" dirty="0" smtClean="0"/>
              <a:t>greatest.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56743" y="1102079"/>
            <a:ext cx="1336281" cy="922466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2581928" y="1922135"/>
            <a:ext cx="4310609" cy="825804"/>
          </a:xfrm>
          <a:prstGeom prst="wedgeRoundRectCallout">
            <a:avLst>
              <a:gd name="adj1" fmla="val 60178"/>
              <a:gd name="adj2" fmla="val -40384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rgbClr val="2F5597"/>
            </a:solidFill>
          </a:ln>
        </p:spPr>
        <p:txBody>
          <a:bodyPr wrap="square" tIns="36000" bIns="36000" rtlCol="0" anchor="ctr">
            <a:noAutofit/>
          </a:bodyPr>
          <a:lstStyle/>
          <a:p>
            <a:pPr algn="ctr"/>
            <a:r>
              <a:rPr lang="en-GB" sz="2400" dirty="0" smtClean="0"/>
              <a:t>I can put these in order without using a bar model.</a:t>
            </a:r>
            <a:endParaRPr lang="en-GB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893558" y="1033008"/>
                <a:ext cx="882991" cy="7693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3558" y="1033008"/>
                <a:ext cx="882991" cy="76937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2002595" y="1945865"/>
                <a:ext cx="4815769" cy="885886"/>
              </a:xfrm>
              <a:prstGeom prst="wedgeRoundRectCallout">
                <a:avLst>
                  <a:gd name="adj1" fmla="val 60178"/>
                  <a:gd name="adj2" fmla="val -40384"/>
                  <a:gd name="adj3" fmla="val 16667"/>
                </a:avLst>
              </a:prstGeom>
              <a:solidFill>
                <a:schemeClr val="accent6">
                  <a:alpha val="20000"/>
                </a:schemeClr>
              </a:solidFill>
              <a:ln w="28575">
                <a:solidFill>
                  <a:srgbClr val="2F5597"/>
                </a:solidFill>
              </a:ln>
            </p:spPr>
            <p:txBody>
              <a:bodyPr wrap="square" tIns="36000" bIns="36000" rtlCol="0" anchor="ctr">
                <a:noAutofit/>
              </a:bodyPr>
              <a:lstStyle/>
              <a:p>
                <a:pPr algn="ctr"/>
                <a:r>
                  <a:rPr lang="en-GB" sz="2400" dirty="0" smtClean="0"/>
                  <a:t>Only one of these is more than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/>
                          <m:t>2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</a:p>
              <a:p>
                <a:pPr algn="ctr"/>
                <a:r>
                  <a:rPr lang="en-GB" sz="2400" dirty="0" smtClean="0"/>
                  <a:t>so that must be the greatest.</a:t>
                </a:r>
                <a:endParaRPr lang="en-GB" sz="2400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2595" y="1945865"/>
                <a:ext cx="4815769" cy="885886"/>
              </a:xfrm>
              <a:prstGeom prst="wedgeRoundRectCallout">
                <a:avLst>
                  <a:gd name="adj1" fmla="val 60178"/>
                  <a:gd name="adj2" fmla="val -40384"/>
                  <a:gd name="adj3" fmla="val 16667"/>
                </a:avLst>
              </a:prstGeom>
              <a:blipFill>
                <a:blip r:embed="rId7"/>
                <a:stretch>
                  <a:fillRect b="-20530"/>
                </a:stretch>
              </a:blipFill>
              <a:ln w="28575">
                <a:solidFill>
                  <a:srgbClr val="2F5597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3" name="Picture 4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14468" y="5244541"/>
            <a:ext cx="747045" cy="747045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5617312" y="538723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1646107" y="1038074"/>
                <a:ext cx="712976" cy="76431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6107" y="1038074"/>
                <a:ext cx="712976" cy="76431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48"/>
              <p:cNvSpPr/>
              <p:nvPr/>
            </p:nvSpPr>
            <p:spPr>
              <a:xfrm>
                <a:off x="2359083" y="1033008"/>
                <a:ext cx="712976" cy="76431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8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49" name="Rectangle 4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9083" y="1033008"/>
                <a:ext cx="712976" cy="76431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Rectangle 49"/>
              <p:cNvSpPr/>
              <p:nvPr/>
            </p:nvSpPr>
            <p:spPr>
              <a:xfrm>
                <a:off x="3072059" y="1039828"/>
                <a:ext cx="712976" cy="76431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50" name="Rectangle 4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2059" y="1039828"/>
                <a:ext cx="712976" cy="76431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2788585" y="1890281"/>
                <a:ext cx="4103952" cy="885886"/>
              </a:xfrm>
              <a:prstGeom prst="wedgeRoundRectCallout">
                <a:avLst>
                  <a:gd name="adj1" fmla="val 60178"/>
                  <a:gd name="adj2" fmla="val -40384"/>
                  <a:gd name="adj3" fmla="val 16667"/>
                </a:avLst>
              </a:prstGeom>
              <a:solidFill>
                <a:schemeClr val="accent6">
                  <a:alpha val="20000"/>
                </a:schemeClr>
              </a:solidFill>
              <a:ln w="28575">
                <a:solidFill>
                  <a:srgbClr val="2F5597"/>
                </a:solidFill>
              </a:ln>
            </p:spPr>
            <p:txBody>
              <a:bodyPr wrap="square" tIns="36000" bIns="36000" rtlCol="0" anchor="ctr">
                <a:noAutofit/>
              </a:bodyPr>
              <a:lstStyle/>
              <a:p>
                <a:pPr algn="ctr"/>
                <a:r>
                  <a:rPr lang="en-GB" sz="2400" dirty="0" smtClean="0"/>
                  <a:t>I know that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dirty="0"/>
                          <m:t>5</m:t>
                        </m:r>
                      </m:den>
                    </m:f>
                  </m:oMath>
                </a14:m>
                <a:r>
                  <a:rPr lang="en-GB" sz="2400" dirty="0" smtClean="0"/>
                  <a:t> is smaller than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/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8585" y="1890281"/>
                <a:ext cx="4103952" cy="885886"/>
              </a:xfrm>
              <a:prstGeom prst="wedgeRoundRectCallout">
                <a:avLst>
                  <a:gd name="adj1" fmla="val 60178"/>
                  <a:gd name="adj2" fmla="val -40384"/>
                  <a:gd name="adj3" fmla="val 16667"/>
                </a:avLst>
              </a:prstGeom>
              <a:blipFill>
                <a:blip r:embed="rId12"/>
                <a:stretch>
                  <a:fillRect/>
                </a:stretch>
              </a:blipFill>
              <a:ln w="28575">
                <a:solidFill>
                  <a:srgbClr val="2F5597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272296" y="3215388"/>
            <a:ext cx="80814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When the numerators are the same, the </a:t>
            </a:r>
            <a:r>
              <a:rPr lang="en-GB" sz="2800" u="sng" dirty="0" smtClean="0"/>
              <a:t>greater</a:t>
            </a:r>
            <a:r>
              <a:rPr lang="en-GB" sz="2800" dirty="0" smtClean="0"/>
              <a:t> </a:t>
            </a:r>
          </a:p>
          <a:p>
            <a:pPr algn="ctr"/>
            <a:r>
              <a:rPr lang="en-GB" sz="2800" dirty="0" smtClean="0"/>
              <a:t>the denominator, the </a:t>
            </a:r>
            <a:r>
              <a:rPr lang="en-GB" sz="2800" u="sng" dirty="0" smtClean="0"/>
              <a:t>smaller</a:t>
            </a:r>
            <a:r>
              <a:rPr lang="en-GB" sz="2800" dirty="0" smtClean="0"/>
              <a:t> the fraction.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2337930" y="1859724"/>
                <a:ext cx="4499624" cy="1284320"/>
              </a:xfrm>
              <a:prstGeom prst="wedgeRoundRectCallout">
                <a:avLst>
                  <a:gd name="adj1" fmla="val 60178"/>
                  <a:gd name="adj2" fmla="val -40384"/>
                  <a:gd name="adj3" fmla="val 16667"/>
                </a:avLst>
              </a:prstGeom>
              <a:solidFill>
                <a:schemeClr val="accent6">
                  <a:alpha val="20000"/>
                </a:schemeClr>
              </a:solidFill>
              <a:ln w="28575">
                <a:solidFill>
                  <a:srgbClr val="2F5597"/>
                </a:solidFill>
              </a:ln>
            </p:spPr>
            <p:txBody>
              <a:bodyPr wrap="square" tIns="36000" bIns="36000" rtlCol="0" anchor="ctr">
                <a:noAutofit/>
              </a:bodyPr>
              <a:lstStyle/>
              <a:p>
                <a:pPr algn="ctr"/>
                <a:r>
                  <a:rPr lang="en-GB" sz="2400" dirty="0" smtClean="0"/>
                  <a:t>I know that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/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is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/>
                          <m:t>8</m:t>
                        </m:r>
                      </m:den>
                    </m:f>
                  </m:oMath>
                </a14:m>
                <a:r>
                  <a:rPr lang="en-GB" sz="2400" dirty="0" smtClean="0"/>
                  <a:t>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/>
                          <m:t>8</m:t>
                        </m:r>
                      </m:den>
                    </m:f>
                  </m:oMath>
                </a14:m>
                <a:r>
                  <a:rPr lang="en-GB" sz="2400" dirty="0" smtClean="0"/>
                  <a:t> is smaller than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/>
                          <m:t>5</m:t>
                        </m:r>
                      </m:den>
                    </m:f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7930" y="1859724"/>
                <a:ext cx="4499624" cy="1284320"/>
              </a:xfrm>
              <a:prstGeom prst="wedgeRoundRectCallout">
                <a:avLst>
                  <a:gd name="adj1" fmla="val 60178"/>
                  <a:gd name="adj2" fmla="val -40384"/>
                  <a:gd name="adj3" fmla="val 16667"/>
                </a:avLst>
              </a:prstGeom>
              <a:blipFill>
                <a:blip r:embed="rId13"/>
                <a:stretch>
                  <a:fillRect b="-1852"/>
                </a:stretch>
              </a:blipFill>
              <a:ln w="28575">
                <a:solidFill>
                  <a:srgbClr val="2F5597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4313038" y="5116374"/>
                <a:ext cx="420308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lang="en-GB" dirty="0" smtClean="0"/>
                  <a:t> </a:t>
                </a:r>
                <a:endParaRPr lang="en-GB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3038" y="5116374"/>
                <a:ext cx="420308" cy="76937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3074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47761 0.47569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72" y="2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07407E-6 L -0.1823 0.46527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15" y="2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4444E-6 L 0.27257 0.47315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28" y="2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96296E-6 L 0.48229 0.47338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15" y="2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23 0.46527 L -0.02622 0.475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95" y="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9" grpId="1" animBg="1"/>
      <p:bldP spid="2" grpId="0"/>
      <p:bldP spid="42" grpId="0" animBg="1"/>
      <p:bldP spid="42" grpId="1" animBg="1"/>
      <p:bldP spid="44" grpId="0"/>
      <p:bldP spid="44" grpId="1"/>
      <p:bldP spid="46" grpId="0"/>
      <p:bldP spid="49" grpId="0"/>
      <p:bldP spid="50" grpId="0"/>
      <p:bldP spid="50" grpId="1"/>
      <p:bldP spid="51" grpId="0" animBg="1"/>
      <p:bldP spid="51" grpId="1" animBg="1"/>
      <p:bldP spid="52" grpId="0"/>
      <p:bldP spid="5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12.6|1.1|4.8|19.6|2|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3|1.1|8|11.4|3.4|2.3|8.1|1.5|2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9|1.9|1.7|1.1|4|3.1|2.5|2.6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2|16.7|4.2|10.4|3.4|9.9|5.8|12.6|14.5|5.4|5.9|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4|3|12.8|4.5|4.7|21.3|13|1.1|8.9|6.6|3.3|21.2|1.6|21.1|20.4|4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8637C92-88DA-481A-9206-A6A7262FB9E2}"/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522d4c35-b548-4432-90ae-af4376e1c4b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11334</TotalTime>
  <Words>132</Words>
  <Application>Microsoft Office PowerPoint</Application>
  <PresentationFormat>On-screen Show (4:3)</PresentationFormat>
  <Paragraphs>71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9</vt:i4>
      </vt:variant>
    </vt:vector>
  </HeadingPairs>
  <TitlesOfParts>
    <vt:vector size="21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236</cp:revision>
  <dcterms:created xsi:type="dcterms:W3CDTF">2019-07-05T11:02:13Z</dcterms:created>
  <dcterms:modified xsi:type="dcterms:W3CDTF">2021-06-24T07:46:58Z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