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4"/>
  </p:sldMasterIdLst>
  <p:notesMasterIdLst>
    <p:notesMasterId r:id="rId15"/>
  </p:notesMasterIdLst>
  <p:handoutMasterIdLst>
    <p:handoutMasterId r:id="rId16"/>
  </p:handoutMasterIdLst>
  <p:sldIdLst>
    <p:sldId id="256" r:id="rId5"/>
    <p:sldId id="280" r:id="rId6"/>
    <p:sldId id="284" r:id="rId7"/>
    <p:sldId id="286" r:id="rId8"/>
    <p:sldId id="285" r:id="rId9"/>
    <p:sldId id="283" r:id="rId10"/>
    <p:sldId id="267" r:id="rId11"/>
    <p:sldId id="288" r:id="rId12"/>
    <p:sldId id="287" r:id="rId13"/>
    <p:sldId id="263" r:id="rId14"/>
  </p:sldIdLst>
  <p:sldSz cx="12192000" cy="6858000"/>
  <p:notesSz cx="6858000" cy="9144000"/>
  <p:defaultTextStyle>
    <a:defPPr rtl="0">
      <a:defRPr lang="en-GB"/>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83EC120-69A6-4E9D-82EF-A56B23436DAB}" v="307" dt="2021-10-27T20:50:32.90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991" autoAdjust="0"/>
    <p:restoredTop sz="94660"/>
  </p:normalViewPr>
  <p:slideViewPr>
    <p:cSldViewPr snapToGrid="0">
      <p:cViewPr varScale="1">
        <p:scale>
          <a:sx n="69" d="100"/>
          <a:sy n="69" d="100"/>
        </p:scale>
        <p:origin x="448" y="44"/>
      </p:cViewPr>
      <p:guideLst/>
    </p:cSldViewPr>
  </p:slideViewPr>
  <p:notesTextViewPr>
    <p:cViewPr>
      <p:scale>
        <a:sx n="1" d="1"/>
        <a:sy n="1" d="1"/>
      </p:scale>
      <p:origin x="0" y="0"/>
    </p:cViewPr>
  </p:notesTextViewPr>
  <p:notesViewPr>
    <p:cSldViewPr snapToGrid="0">
      <p:cViewPr varScale="1">
        <p:scale>
          <a:sx n="96" d="100"/>
          <a:sy n="96" d="100"/>
        </p:scale>
        <p:origin x="3558" y="9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customXml" Target="../customXml/item3.xml"/><Relationship Id="rId21" Type="http://schemas.microsoft.com/office/2016/11/relationships/changesInfo" Target="changesInfos/changesInfo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handoutMaster" Target="handoutMasters/handoutMaster1.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ichard levens" userId="e03c8c490b5fe3ce" providerId="LiveId" clId="{C83EC120-69A6-4E9D-82EF-A56B23436DAB}"/>
    <pc:docChg chg="undo custSel addSld delSld modSld">
      <pc:chgData name="richard levens" userId="e03c8c490b5fe3ce" providerId="LiveId" clId="{C83EC120-69A6-4E9D-82EF-A56B23436DAB}" dt="2021-10-27T20:53:16.077" v="773" actId="20577"/>
      <pc:docMkLst>
        <pc:docMk/>
      </pc:docMkLst>
      <pc:sldChg chg="addSp delSp modSp mod modAnim">
        <pc:chgData name="richard levens" userId="e03c8c490b5fe3ce" providerId="LiveId" clId="{C83EC120-69A6-4E9D-82EF-A56B23436DAB}" dt="2021-10-27T20:34:19.939" v="612" actId="1076"/>
        <pc:sldMkLst>
          <pc:docMk/>
          <pc:sldMk cId="0" sldId="263"/>
        </pc:sldMkLst>
        <pc:spChg chg="add del mod">
          <ac:chgData name="richard levens" userId="e03c8c490b5fe3ce" providerId="LiveId" clId="{C83EC120-69A6-4E9D-82EF-A56B23436DAB}" dt="2021-10-27T20:28:29" v="415" actId="478"/>
          <ac:spMkLst>
            <pc:docMk/>
            <pc:sldMk cId="0" sldId="263"/>
            <ac:spMk id="3" creationId="{BC40AE5E-DE9D-46D4-A6FE-9A9123D34064}"/>
          </ac:spMkLst>
        </pc:spChg>
        <pc:spChg chg="del">
          <ac:chgData name="richard levens" userId="e03c8c490b5fe3ce" providerId="LiveId" clId="{C83EC120-69A6-4E9D-82EF-A56B23436DAB}" dt="2021-10-27T20:28:10.626" v="408" actId="478"/>
          <ac:spMkLst>
            <pc:docMk/>
            <pc:sldMk cId="0" sldId="263"/>
            <ac:spMk id="10" creationId="{F1C3D7C9-940A-4E60-BD98-1FFC4906804D}"/>
          </ac:spMkLst>
        </pc:spChg>
        <pc:spChg chg="add mod">
          <ac:chgData name="richard levens" userId="e03c8c490b5fe3ce" providerId="LiveId" clId="{C83EC120-69A6-4E9D-82EF-A56B23436DAB}" dt="2021-10-27T20:34:16.971" v="611" actId="1076"/>
          <ac:spMkLst>
            <pc:docMk/>
            <pc:sldMk cId="0" sldId="263"/>
            <ac:spMk id="14" creationId="{371A4B74-2CA1-4070-8134-CA66D04DE639}"/>
          </ac:spMkLst>
        </pc:spChg>
        <pc:spChg chg="mod">
          <ac:chgData name="richard levens" userId="e03c8c490b5fe3ce" providerId="LiveId" clId="{C83EC120-69A6-4E9D-82EF-A56B23436DAB}" dt="2021-10-27T20:34:12.088" v="610" actId="1076"/>
          <ac:spMkLst>
            <pc:docMk/>
            <pc:sldMk cId="0" sldId="263"/>
            <ac:spMk id="12290" creationId="{00000000-0000-0000-0000-000000000000}"/>
          </ac:spMkLst>
        </pc:spChg>
        <pc:spChg chg="del">
          <ac:chgData name="richard levens" userId="e03c8c490b5fe3ce" providerId="LiveId" clId="{C83EC120-69A6-4E9D-82EF-A56B23436DAB}" dt="2021-10-27T20:28:19.336" v="413" actId="478"/>
          <ac:spMkLst>
            <pc:docMk/>
            <pc:sldMk cId="0" sldId="263"/>
            <ac:spMk id="12291" creationId="{00000000-0000-0000-0000-000000000000}"/>
          </ac:spMkLst>
        </pc:spChg>
        <pc:spChg chg="del">
          <ac:chgData name="richard levens" userId="e03c8c490b5fe3ce" providerId="LiveId" clId="{C83EC120-69A6-4E9D-82EF-A56B23436DAB}" dt="2021-10-27T20:28:18.072" v="412" actId="478"/>
          <ac:spMkLst>
            <pc:docMk/>
            <pc:sldMk cId="0" sldId="263"/>
            <ac:spMk id="12292" creationId="{00000000-0000-0000-0000-000000000000}"/>
          </ac:spMkLst>
        </pc:spChg>
        <pc:spChg chg="del">
          <ac:chgData name="richard levens" userId="e03c8c490b5fe3ce" providerId="LiveId" clId="{C83EC120-69A6-4E9D-82EF-A56B23436DAB}" dt="2021-10-27T20:28:24.195" v="414" actId="478"/>
          <ac:spMkLst>
            <pc:docMk/>
            <pc:sldMk cId="0" sldId="263"/>
            <ac:spMk id="12293" creationId="{00000000-0000-0000-0000-000000000000}"/>
          </ac:spMkLst>
        </pc:spChg>
        <pc:spChg chg="del">
          <ac:chgData name="richard levens" userId="e03c8c490b5fe3ce" providerId="LiveId" clId="{C83EC120-69A6-4E9D-82EF-A56B23436DAB}" dt="2021-10-27T20:28:12.736" v="409" actId="478"/>
          <ac:spMkLst>
            <pc:docMk/>
            <pc:sldMk cId="0" sldId="263"/>
            <ac:spMk id="12294" creationId="{00000000-0000-0000-0000-000000000000}"/>
          </ac:spMkLst>
        </pc:spChg>
        <pc:spChg chg="del">
          <ac:chgData name="richard levens" userId="e03c8c490b5fe3ce" providerId="LiveId" clId="{C83EC120-69A6-4E9D-82EF-A56B23436DAB}" dt="2021-10-27T20:28:16.313" v="411" actId="478"/>
          <ac:spMkLst>
            <pc:docMk/>
            <pc:sldMk cId="0" sldId="263"/>
            <ac:spMk id="12295" creationId="{00000000-0000-0000-0000-000000000000}"/>
          </ac:spMkLst>
        </pc:spChg>
        <pc:spChg chg="del">
          <ac:chgData name="richard levens" userId="e03c8c490b5fe3ce" providerId="LiveId" clId="{C83EC120-69A6-4E9D-82EF-A56B23436DAB}" dt="2021-10-27T20:28:30.903" v="416" actId="478"/>
          <ac:spMkLst>
            <pc:docMk/>
            <pc:sldMk cId="0" sldId="263"/>
            <ac:spMk id="12296" creationId="{00000000-0000-0000-0000-000000000000}"/>
          </ac:spMkLst>
        </pc:spChg>
        <pc:spChg chg="del">
          <ac:chgData name="richard levens" userId="e03c8c490b5fe3ce" providerId="LiveId" clId="{C83EC120-69A6-4E9D-82EF-A56B23436DAB}" dt="2021-10-27T20:28:14.245" v="410" actId="478"/>
          <ac:spMkLst>
            <pc:docMk/>
            <pc:sldMk cId="0" sldId="263"/>
            <ac:spMk id="12297" creationId="{00000000-0000-0000-0000-000000000000}"/>
          </ac:spMkLst>
        </pc:spChg>
        <pc:picChg chg="add del">
          <ac:chgData name="richard levens" userId="e03c8c490b5fe3ce" providerId="LiveId" clId="{C83EC120-69A6-4E9D-82EF-A56B23436DAB}" dt="2021-10-27T20:29:54.340" v="436"/>
          <ac:picMkLst>
            <pc:docMk/>
            <pc:sldMk cId="0" sldId="263"/>
            <ac:picMk id="4" creationId="{93286652-20BF-4E97-85FA-4777A94C84C8}"/>
          </ac:picMkLst>
        </pc:picChg>
        <pc:picChg chg="add mod">
          <ac:chgData name="richard levens" userId="e03c8c490b5fe3ce" providerId="LiveId" clId="{C83EC120-69A6-4E9D-82EF-A56B23436DAB}" dt="2021-10-27T20:34:19.939" v="612" actId="1076"/>
          <ac:picMkLst>
            <pc:docMk/>
            <pc:sldMk cId="0" sldId="263"/>
            <ac:picMk id="5" creationId="{0EDBA6A1-7E89-4AFA-AA34-50A982ECFC59}"/>
          </ac:picMkLst>
        </pc:picChg>
      </pc:sldChg>
      <pc:sldChg chg="del">
        <pc:chgData name="richard levens" userId="e03c8c490b5fe3ce" providerId="LiveId" clId="{C83EC120-69A6-4E9D-82EF-A56B23436DAB}" dt="2021-10-27T20:06:24.847" v="228" actId="47"/>
        <pc:sldMkLst>
          <pc:docMk/>
          <pc:sldMk cId="0" sldId="266"/>
        </pc:sldMkLst>
      </pc:sldChg>
      <pc:sldChg chg="addSp delSp modSp mod">
        <pc:chgData name="richard levens" userId="e03c8c490b5fe3ce" providerId="LiveId" clId="{C83EC120-69A6-4E9D-82EF-A56B23436DAB}" dt="2021-10-27T20:51:43.441" v="752" actId="6549"/>
        <pc:sldMkLst>
          <pc:docMk/>
          <pc:sldMk cId="4114565852" sldId="267"/>
        </pc:sldMkLst>
        <pc:spChg chg="del">
          <ac:chgData name="richard levens" userId="e03c8c490b5fe3ce" providerId="LiveId" clId="{C83EC120-69A6-4E9D-82EF-A56B23436DAB}" dt="2021-10-27T20:42:51.029" v="614" actId="478"/>
          <ac:spMkLst>
            <pc:docMk/>
            <pc:sldMk cId="4114565852" sldId="267"/>
            <ac:spMk id="2" creationId="{BBAFE3F6-C9FE-45E2-ABE1-510A97F5BEE8}"/>
          </ac:spMkLst>
        </pc:spChg>
        <pc:spChg chg="mod">
          <ac:chgData name="richard levens" userId="e03c8c490b5fe3ce" providerId="LiveId" clId="{C83EC120-69A6-4E9D-82EF-A56B23436DAB}" dt="2021-10-27T20:51:43.441" v="752" actId="6549"/>
          <ac:spMkLst>
            <pc:docMk/>
            <pc:sldMk cId="4114565852" sldId="267"/>
            <ac:spMk id="3" creationId="{54570CBF-1EC3-4E0F-9F18-CE02CAD01981}"/>
          </ac:spMkLst>
        </pc:spChg>
        <pc:spChg chg="del mod">
          <ac:chgData name="richard levens" userId="e03c8c490b5fe3ce" providerId="LiveId" clId="{C83EC120-69A6-4E9D-82EF-A56B23436DAB}" dt="2021-10-27T20:42:56.084" v="615" actId="478"/>
          <ac:spMkLst>
            <pc:docMk/>
            <pc:sldMk cId="4114565852" sldId="267"/>
            <ac:spMk id="5" creationId="{5384FB2C-D448-4487-90D2-5581DA522507}"/>
          </ac:spMkLst>
        </pc:spChg>
        <pc:spChg chg="add mod">
          <ac:chgData name="richard levens" userId="e03c8c490b5fe3ce" providerId="LiveId" clId="{C83EC120-69A6-4E9D-82EF-A56B23436DAB}" dt="2021-10-27T20:47:29.099" v="675" actId="1076"/>
          <ac:spMkLst>
            <pc:docMk/>
            <pc:sldMk cId="4114565852" sldId="267"/>
            <ac:spMk id="6" creationId="{42CFF309-59BE-453B-A89A-08EAE66A8325}"/>
          </ac:spMkLst>
        </pc:spChg>
      </pc:sldChg>
      <pc:sldChg chg="del">
        <pc:chgData name="richard levens" userId="e03c8c490b5fe3ce" providerId="LiveId" clId="{C83EC120-69A6-4E9D-82EF-A56B23436DAB}" dt="2021-10-27T20:06:27.940" v="229" actId="47"/>
        <pc:sldMkLst>
          <pc:docMk/>
          <pc:sldMk cId="0" sldId="268"/>
        </pc:sldMkLst>
      </pc:sldChg>
      <pc:sldChg chg="del">
        <pc:chgData name="richard levens" userId="e03c8c490b5fe3ce" providerId="LiveId" clId="{C83EC120-69A6-4E9D-82EF-A56B23436DAB}" dt="2021-10-27T19:44:44.863" v="0" actId="47"/>
        <pc:sldMkLst>
          <pc:docMk/>
          <pc:sldMk cId="0" sldId="274"/>
        </pc:sldMkLst>
      </pc:sldChg>
      <pc:sldChg chg="addSp modSp mod setBg">
        <pc:chgData name="richard levens" userId="e03c8c490b5fe3ce" providerId="LiveId" clId="{C83EC120-69A6-4E9D-82EF-A56B23436DAB}" dt="2021-10-27T19:46:34.093" v="37" actId="26606"/>
        <pc:sldMkLst>
          <pc:docMk/>
          <pc:sldMk cId="3516778282" sldId="280"/>
        </pc:sldMkLst>
        <pc:spChg chg="mod">
          <ac:chgData name="richard levens" userId="e03c8c490b5fe3ce" providerId="LiveId" clId="{C83EC120-69A6-4E9D-82EF-A56B23436DAB}" dt="2021-10-27T19:46:34.093" v="37" actId="26606"/>
          <ac:spMkLst>
            <pc:docMk/>
            <pc:sldMk cId="3516778282" sldId="280"/>
            <ac:spMk id="3" creationId="{7E7F3AF4-595B-418D-8282-3A612FDF7DEC}"/>
          </ac:spMkLst>
        </pc:spChg>
        <pc:spChg chg="mod">
          <ac:chgData name="richard levens" userId="e03c8c490b5fe3ce" providerId="LiveId" clId="{C83EC120-69A6-4E9D-82EF-A56B23436DAB}" dt="2021-10-27T19:46:34.093" v="37" actId="26606"/>
          <ac:spMkLst>
            <pc:docMk/>
            <pc:sldMk cId="3516778282" sldId="280"/>
            <ac:spMk id="5" creationId="{26669251-6258-430E-838E-D42E26886F98}"/>
          </ac:spMkLst>
        </pc:spChg>
        <pc:grpChg chg="add">
          <ac:chgData name="richard levens" userId="e03c8c490b5fe3ce" providerId="LiveId" clId="{C83EC120-69A6-4E9D-82EF-A56B23436DAB}" dt="2021-10-27T19:46:34.093" v="37" actId="26606"/>
          <ac:grpSpMkLst>
            <pc:docMk/>
            <pc:sldMk cId="3516778282" sldId="280"/>
            <ac:grpSpMk id="12" creationId="{A838DBA2-246D-4087-AE0A-6EA2B4B65AF3}"/>
          </ac:grpSpMkLst>
        </pc:grpChg>
        <pc:grpChg chg="add">
          <ac:chgData name="richard levens" userId="e03c8c490b5fe3ce" providerId="LiveId" clId="{C83EC120-69A6-4E9D-82EF-A56B23436DAB}" dt="2021-10-27T19:46:34.093" v="37" actId="26606"/>
          <ac:grpSpMkLst>
            <pc:docMk/>
            <pc:sldMk cId="3516778282" sldId="280"/>
            <ac:grpSpMk id="53" creationId="{A0B38558-5389-4817-936F-FD62560CAC11}"/>
          </ac:grpSpMkLst>
        </pc:grpChg>
        <pc:grpChg chg="add">
          <ac:chgData name="richard levens" userId="e03c8c490b5fe3ce" providerId="LiveId" clId="{C83EC120-69A6-4E9D-82EF-A56B23436DAB}" dt="2021-10-27T19:46:34.093" v="37" actId="26606"/>
          <ac:grpSpMkLst>
            <pc:docMk/>
            <pc:sldMk cId="3516778282" sldId="280"/>
            <ac:grpSpMk id="57" creationId="{15502586-682B-4EDF-9515-674BB4E1CD13}"/>
          </ac:grpSpMkLst>
        </pc:grpChg>
        <pc:picChg chg="add mod ord">
          <ac:chgData name="richard levens" userId="e03c8c490b5fe3ce" providerId="LiveId" clId="{C83EC120-69A6-4E9D-82EF-A56B23436DAB}" dt="2021-10-27T19:46:34.093" v="37" actId="26606"/>
          <ac:picMkLst>
            <pc:docMk/>
            <pc:sldMk cId="3516778282" sldId="280"/>
            <ac:picMk id="4" creationId="{88D2D60E-0CE0-455F-8285-A4DD6D31F77E}"/>
          </ac:picMkLst>
        </pc:picChg>
        <pc:picChg chg="add">
          <ac:chgData name="richard levens" userId="e03c8c490b5fe3ce" providerId="LiveId" clId="{C83EC120-69A6-4E9D-82EF-A56B23436DAB}" dt="2021-10-27T19:46:34.093" v="37" actId="26606"/>
          <ac:picMkLst>
            <pc:docMk/>
            <pc:sldMk cId="3516778282" sldId="280"/>
            <ac:picMk id="10" creationId="{59FACE42-44B0-4185-8ED4-9043A78C8600}"/>
          </ac:picMkLst>
        </pc:picChg>
      </pc:sldChg>
      <pc:sldChg chg="addSp delSp modSp mod setBg modAnim">
        <pc:chgData name="richard levens" userId="e03c8c490b5fe3ce" providerId="LiveId" clId="{C83EC120-69A6-4E9D-82EF-A56B23436DAB}" dt="2021-10-27T20:24:43.546" v="367"/>
        <pc:sldMkLst>
          <pc:docMk/>
          <pc:sldMk cId="2768253952" sldId="283"/>
        </pc:sldMkLst>
        <pc:spChg chg="mod ord">
          <ac:chgData name="richard levens" userId="e03c8c490b5fe3ce" providerId="LiveId" clId="{C83EC120-69A6-4E9D-82EF-A56B23436DAB}" dt="2021-10-27T20:22:53.039" v="353" actId="1076"/>
          <ac:spMkLst>
            <pc:docMk/>
            <pc:sldMk cId="2768253952" sldId="283"/>
            <ac:spMk id="2" creationId="{6C9EAFC5-BD62-47D7-A8E3-8669466F38E2}"/>
          </ac:spMkLst>
        </pc:spChg>
        <pc:grpChg chg="add del">
          <ac:chgData name="richard levens" userId="e03c8c490b5fe3ce" providerId="LiveId" clId="{C83EC120-69A6-4E9D-82EF-A56B23436DAB}" dt="2021-10-27T20:11:40.684" v="254" actId="26606"/>
          <ac:grpSpMkLst>
            <pc:docMk/>
            <pc:sldMk cId="2768253952" sldId="283"/>
            <ac:grpSpMk id="13" creationId="{F7F923EF-CB07-40C3-B673-2E83F92EE281}"/>
          </ac:grpSpMkLst>
        </pc:grpChg>
        <pc:grpChg chg="add del">
          <ac:chgData name="richard levens" userId="e03c8c490b5fe3ce" providerId="LiveId" clId="{C83EC120-69A6-4E9D-82EF-A56B23436DAB}" dt="2021-10-27T20:22:31.669" v="343" actId="26606"/>
          <ac:grpSpMkLst>
            <pc:docMk/>
            <pc:sldMk cId="2768253952" sldId="283"/>
            <ac:grpSpMk id="14" creationId="{F7F923EF-CB07-40C3-B673-2E83F92EE281}"/>
          </ac:grpSpMkLst>
        </pc:grpChg>
        <pc:grpChg chg="add del">
          <ac:chgData name="richard levens" userId="e03c8c490b5fe3ce" providerId="LiveId" clId="{C83EC120-69A6-4E9D-82EF-A56B23436DAB}" dt="2021-10-27T20:11:40.684" v="254" actId="26606"/>
          <ac:grpSpMkLst>
            <pc:docMk/>
            <pc:sldMk cId="2768253952" sldId="283"/>
            <ac:grpSpMk id="54" creationId="{BE141425-47F1-446C-A669-DD4B6335868B}"/>
          </ac:grpSpMkLst>
        </pc:grpChg>
        <pc:grpChg chg="add del">
          <ac:chgData name="richard levens" userId="e03c8c490b5fe3ce" providerId="LiveId" clId="{C83EC120-69A6-4E9D-82EF-A56B23436DAB}" dt="2021-10-27T20:22:31.669" v="343" actId="26606"/>
          <ac:grpSpMkLst>
            <pc:docMk/>
            <pc:sldMk cId="2768253952" sldId="283"/>
            <ac:grpSpMk id="55" creationId="{62C6D782-6B6F-4B4E-B92B-C8F13A0FED52}"/>
          </ac:grpSpMkLst>
        </pc:grpChg>
        <pc:grpChg chg="add del">
          <ac:chgData name="richard levens" userId="e03c8c490b5fe3ce" providerId="LiveId" clId="{C83EC120-69A6-4E9D-82EF-A56B23436DAB}" dt="2021-10-27T20:11:40.684" v="254" actId="26606"/>
          <ac:grpSpMkLst>
            <pc:docMk/>
            <pc:sldMk cId="2768253952" sldId="283"/>
            <ac:grpSpMk id="58" creationId="{A044CC69-5FA0-4079-ACF6-E0B2224C8E82}"/>
          </ac:grpSpMkLst>
        </pc:grpChg>
        <pc:grpChg chg="add del">
          <ac:chgData name="richard levens" userId="e03c8c490b5fe3ce" providerId="LiveId" clId="{C83EC120-69A6-4E9D-82EF-A56B23436DAB}" dt="2021-10-27T20:22:31.669" v="343" actId="26606"/>
          <ac:grpSpMkLst>
            <pc:docMk/>
            <pc:sldMk cId="2768253952" sldId="283"/>
            <ac:grpSpMk id="59" creationId="{6E532192-EB0D-43D0-8ACF-ABEBADC617E7}"/>
          </ac:grpSpMkLst>
        </pc:grpChg>
        <pc:grpChg chg="add">
          <ac:chgData name="richard levens" userId="e03c8c490b5fe3ce" providerId="LiveId" clId="{C83EC120-69A6-4E9D-82EF-A56B23436DAB}" dt="2021-10-27T20:22:31.669" v="343" actId="26606"/>
          <ac:grpSpMkLst>
            <pc:docMk/>
            <pc:sldMk cId="2768253952" sldId="283"/>
            <ac:grpSpMk id="126" creationId="{F7F923EF-CB07-40C3-B673-2E83F92EE281}"/>
          </ac:grpSpMkLst>
        </pc:grpChg>
        <pc:grpChg chg="add">
          <ac:chgData name="richard levens" userId="e03c8c490b5fe3ce" providerId="LiveId" clId="{C83EC120-69A6-4E9D-82EF-A56B23436DAB}" dt="2021-10-27T20:22:31.669" v="343" actId="26606"/>
          <ac:grpSpMkLst>
            <pc:docMk/>
            <pc:sldMk cId="2768253952" sldId="283"/>
            <ac:grpSpMk id="167" creationId="{62C6D782-6B6F-4B4E-B92B-C8F13A0FED52}"/>
          </ac:grpSpMkLst>
        </pc:grpChg>
        <pc:grpChg chg="add">
          <ac:chgData name="richard levens" userId="e03c8c490b5fe3ce" providerId="LiveId" clId="{C83EC120-69A6-4E9D-82EF-A56B23436DAB}" dt="2021-10-27T20:22:31.669" v="343" actId="26606"/>
          <ac:grpSpMkLst>
            <pc:docMk/>
            <pc:sldMk cId="2768253952" sldId="283"/>
            <ac:grpSpMk id="171" creationId="{6E532192-EB0D-43D0-8ACF-ABEBADC617E7}"/>
          </ac:grpSpMkLst>
        </pc:grpChg>
        <pc:picChg chg="del">
          <ac:chgData name="richard levens" userId="e03c8c490b5fe3ce" providerId="LiveId" clId="{C83EC120-69A6-4E9D-82EF-A56B23436DAB}" dt="2021-10-27T20:06:59.883" v="231" actId="478"/>
          <ac:picMkLst>
            <pc:docMk/>
            <pc:sldMk cId="2768253952" sldId="283"/>
            <ac:picMk id="3" creationId="{9B0C6636-E3D7-4F84-B2B5-CFF2F9C1DC98}"/>
          </ac:picMkLst>
        </pc:picChg>
        <pc:picChg chg="add del mod">
          <ac:chgData name="richard levens" userId="e03c8c490b5fe3ce" providerId="LiveId" clId="{C83EC120-69A6-4E9D-82EF-A56B23436DAB}" dt="2021-10-27T20:23:12.653" v="354" actId="478"/>
          <ac:picMkLst>
            <pc:docMk/>
            <pc:sldMk cId="2768253952" sldId="283"/>
            <ac:picMk id="4" creationId="{74C56E92-CC45-4F61-B295-90947DD39F67}"/>
          </ac:picMkLst>
        </pc:picChg>
        <pc:picChg chg="add mod">
          <ac:chgData name="richard levens" userId="e03c8c490b5fe3ce" providerId="LiveId" clId="{C83EC120-69A6-4E9D-82EF-A56B23436DAB}" dt="2021-10-27T20:13:25.460" v="259" actId="27614"/>
          <ac:picMkLst>
            <pc:docMk/>
            <pc:sldMk cId="2768253952" sldId="283"/>
            <ac:picMk id="5" creationId="{6FC6B2FD-82E1-4009-8766-9708803E99EC}"/>
          </ac:picMkLst>
        </pc:picChg>
        <pc:picChg chg="add del mod">
          <ac:chgData name="richard levens" userId="e03c8c490b5fe3ce" providerId="LiveId" clId="{C83EC120-69A6-4E9D-82EF-A56B23436DAB}" dt="2021-10-27T20:11:42.567" v="255" actId="478"/>
          <ac:picMkLst>
            <pc:docMk/>
            <pc:sldMk cId="2768253952" sldId="283"/>
            <ac:picMk id="6" creationId="{4109F019-865F-4EC3-A38E-B5FC223EF1F3}"/>
          </ac:picMkLst>
        </pc:picChg>
        <pc:picChg chg="add del mod ord">
          <ac:chgData name="richard levens" userId="e03c8c490b5fe3ce" providerId="LiveId" clId="{C83EC120-69A6-4E9D-82EF-A56B23436DAB}" dt="2021-10-27T20:13:31.149" v="261" actId="478"/>
          <ac:picMkLst>
            <pc:docMk/>
            <pc:sldMk cId="2768253952" sldId="283"/>
            <ac:picMk id="7" creationId="{10ED202A-99C5-464D-986E-106F084BC9E7}"/>
          </ac:picMkLst>
        </pc:picChg>
        <pc:picChg chg="add mod ord">
          <ac:chgData name="richard levens" userId="e03c8c490b5fe3ce" providerId="LiveId" clId="{C83EC120-69A6-4E9D-82EF-A56B23436DAB}" dt="2021-10-27T20:22:31.669" v="343" actId="26606"/>
          <ac:picMkLst>
            <pc:docMk/>
            <pc:sldMk cId="2768253952" sldId="283"/>
            <ac:picMk id="8" creationId="{2D1EF525-1F4F-4282-BA67-9D38CC3C0CF3}"/>
          </ac:picMkLst>
        </pc:picChg>
        <pc:picChg chg="add mod">
          <ac:chgData name="richard levens" userId="e03c8c490b5fe3ce" providerId="LiveId" clId="{C83EC120-69A6-4E9D-82EF-A56B23436DAB}" dt="2021-10-27T20:24:14.637" v="362" actId="1076"/>
          <ac:picMkLst>
            <pc:docMk/>
            <pc:sldMk cId="2768253952" sldId="283"/>
            <ac:picMk id="9" creationId="{DB8D06AC-36DD-4933-8D07-535F893B8B24}"/>
          </ac:picMkLst>
        </pc:picChg>
        <pc:picChg chg="add del">
          <ac:chgData name="richard levens" userId="e03c8c490b5fe3ce" providerId="LiveId" clId="{C83EC120-69A6-4E9D-82EF-A56B23436DAB}" dt="2021-10-27T20:11:40.684" v="254" actId="26606"/>
          <ac:picMkLst>
            <pc:docMk/>
            <pc:sldMk cId="2768253952" sldId="283"/>
            <ac:picMk id="11" creationId="{8B642D72-244F-45E9-A32A-BCFCE9E84871}"/>
          </ac:picMkLst>
        </pc:picChg>
        <pc:picChg chg="add del">
          <ac:chgData name="richard levens" userId="e03c8c490b5fe3ce" providerId="LiveId" clId="{C83EC120-69A6-4E9D-82EF-A56B23436DAB}" dt="2021-10-27T20:22:31.669" v="343" actId="26606"/>
          <ac:picMkLst>
            <pc:docMk/>
            <pc:sldMk cId="2768253952" sldId="283"/>
            <ac:picMk id="12" creationId="{8B642D72-244F-45E9-A32A-BCFCE9E84871}"/>
          </ac:picMkLst>
        </pc:picChg>
        <pc:picChg chg="add">
          <ac:chgData name="richard levens" userId="e03c8c490b5fe3ce" providerId="LiveId" clId="{C83EC120-69A6-4E9D-82EF-A56B23436DAB}" dt="2021-10-27T20:22:31.669" v="343" actId="26606"/>
          <ac:picMkLst>
            <pc:docMk/>
            <pc:sldMk cId="2768253952" sldId="283"/>
            <ac:picMk id="124" creationId="{8B642D72-244F-45E9-A32A-BCFCE9E84871}"/>
          </ac:picMkLst>
        </pc:picChg>
        <pc:cxnChg chg="add del">
          <ac:chgData name="richard levens" userId="e03c8c490b5fe3ce" providerId="LiveId" clId="{C83EC120-69A6-4E9D-82EF-A56B23436DAB}" dt="2021-10-27T20:11:40.684" v="254" actId="26606"/>
          <ac:cxnSpMkLst>
            <pc:docMk/>
            <pc:sldMk cId="2768253952" sldId="283"/>
            <ac:cxnSpMk id="114" creationId="{D9DEBE99-FE38-4433-85FE-1012E0588304}"/>
          </ac:cxnSpMkLst>
        </pc:cxnChg>
        <pc:cxnChg chg="add del">
          <ac:chgData name="richard levens" userId="e03c8c490b5fe3ce" providerId="LiveId" clId="{C83EC120-69A6-4E9D-82EF-A56B23436DAB}" dt="2021-10-27T20:22:31.669" v="343" actId="26606"/>
          <ac:cxnSpMkLst>
            <pc:docMk/>
            <pc:sldMk cId="2768253952" sldId="283"/>
            <ac:cxnSpMk id="115" creationId="{3CFEBF73-2875-4126-A90D-ABB6BBFEADE8}"/>
          </ac:cxnSpMkLst>
        </pc:cxnChg>
        <pc:cxnChg chg="add del">
          <ac:chgData name="richard levens" userId="e03c8c490b5fe3ce" providerId="LiveId" clId="{C83EC120-69A6-4E9D-82EF-A56B23436DAB}" dt="2021-10-27T20:11:40.684" v="254" actId="26606"/>
          <ac:cxnSpMkLst>
            <pc:docMk/>
            <pc:sldMk cId="2768253952" sldId="283"/>
            <ac:cxnSpMk id="116" creationId="{0ED84A1E-BC4C-4D60-8A01-CAC6AA1EFB89}"/>
          </ac:cxnSpMkLst>
        </pc:cxnChg>
        <pc:cxnChg chg="add del">
          <ac:chgData name="richard levens" userId="e03c8c490b5fe3ce" providerId="LiveId" clId="{C83EC120-69A6-4E9D-82EF-A56B23436DAB}" dt="2021-10-27T20:22:31.669" v="343" actId="26606"/>
          <ac:cxnSpMkLst>
            <pc:docMk/>
            <pc:sldMk cId="2768253952" sldId="283"/>
            <ac:cxnSpMk id="117" creationId="{0F167419-5C1C-40BD-B9C4-75CFC65088FD}"/>
          </ac:cxnSpMkLst>
        </pc:cxnChg>
        <pc:cxnChg chg="add del">
          <ac:chgData name="richard levens" userId="e03c8c490b5fe3ce" providerId="LiveId" clId="{C83EC120-69A6-4E9D-82EF-A56B23436DAB}" dt="2021-10-27T20:11:40.684" v="254" actId="26606"/>
          <ac:cxnSpMkLst>
            <pc:docMk/>
            <pc:sldMk cId="2768253952" sldId="283"/>
            <ac:cxnSpMk id="118" creationId="{F572885A-3F48-463E-82AF-D40C46EE7A1E}"/>
          </ac:cxnSpMkLst>
        </pc:cxnChg>
        <pc:cxnChg chg="add del">
          <ac:chgData name="richard levens" userId="e03c8c490b5fe3ce" providerId="LiveId" clId="{C83EC120-69A6-4E9D-82EF-A56B23436DAB}" dt="2021-10-27T20:22:31.669" v="343" actId="26606"/>
          <ac:cxnSpMkLst>
            <pc:docMk/>
            <pc:sldMk cId="2768253952" sldId="283"/>
            <ac:cxnSpMk id="119" creationId="{AFCD9A95-E405-4952-A0CF-6EAF80F97063}"/>
          </ac:cxnSpMkLst>
        </pc:cxnChg>
        <pc:cxnChg chg="add">
          <ac:chgData name="richard levens" userId="e03c8c490b5fe3ce" providerId="LiveId" clId="{C83EC120-69A6-4E9D-82EF-A56B23436DAB}" dt="2021-10-27T20:22:31.669" v="343" actId="26606"/>
          <ac:cxnSpMkLst>
            <pc:docMk/>
            <pc:sldMk cId="2768253952" sldId="283"/>
            <ac:cxnSpMk id="227" creationId="{3CFEBF73-2875-4126-A90D-ABB6BBFEADE8}"/>
          </ac:cxnSpMkLst>
        </pc:cxnChg>
        <pc:cxnChg chg="add">
          <ac:chgData name="richard levens" userId="e03c8c490b5fe3ce" providerId="LiveId" clId="{C83EC120-69A6-4E9D-82EF-A56B23436DAB}" dt="2021-10-27T20:22:31.669" v="343" actId="26606"/>
          <ac:cxnSpMkLst>
            <pc:docMk/>
            <pc:sldMk cId="2768253952" sldId="283"/>
            <ac:cxnSpMk id="229" creationId="{0F167419-5C1C-40BD-B9C4-75CFC65088FD}"/>
          </ac:cxnSpMkLst>
        </pc:cxnChg>
        <pc:cxnChg chg="add">
          <ac:chgData name="richard levens" userId="e03c8c490b5fe3ce" providerId="LiveId" clId="{C83EC120-69A6-4E9D-82EF-A56B23436DAB}" dt="2021-10-27T20:22:31.669" v="343" actId="26606"/>
          <ac:cxnSpMkLst>
            <pc:docMk/>
            <pc:sldMk cId="2768253952" sldId="283"/>
            <ac:cxnSpMk id="231" creationId="{AFCD9A95-E405-4952-A0CF-6EAF80F97063}"/>
          </ac:cxnSpMkLst>
        </pc:cxnChg>
      </pc:sldChg>
      <pc:sldChg chg="addSp delSp modSp mod setBg">
        <pc:chgData name="richard levens" userId="e03c8c490b5fe3ce" providerId="LiveId" clId="{C83EC120-69A6-4E9D-82EF-A56B23436DAB}" dt="2021-10-27T19:56:22.860" v="112" actId="1076"/>
        <pc:sldMkLst>
          <pc:docMk/>
          <pc:sldMk cId="3852680890" sldId="284"/>
        </pc:sldMkLst>
        <pc:spChg chg="del">
          <ac:chgData name="richard levens" userId="e03c8c490b5fe3ce" providerId="LiveId" clId="{C83EC120-69A6-4E9D-82EF-A56B23436DAB}" dt="2021-10-27T19:44:49.931" v="4" actId="478"/>
          <ac:spMkLst>
            <pc:docMk/>
            <pc:sldMk cId="3852680890" sldId="284"/>
            <ac:spMk id="3" creationId="{30D04DC1-3F0D-45C7-9651-9222B2695AC4}"/>
          </ac:spMkLst>
        </pc:spChg>
        <pc:spChg chg="del mod">
          <ac:chgData name="richard levens" userId="e03c8c490b5fe3ce" providerId="LiveId" clId="{C83EC120-69A6-4E9D-82EF-A56B23436DAB}" dt="2021-10-27T19:48:27.548" v="41" actId="478"/>
          <ac:spMkLst>
            <pc:docMk/>
            <pc:sldMk cId="3852680890" sldId="284"/>
            <ac:spMk id="5" creationId="{21827793-734B-4E0D-8185-31A984965ED7}"/>
          </ac:spMkLst>
        </pc:spChg>
        <pc:spChg chg="mod">
          <ac:chgData name="richard levens" userId="e03c8c490b5fe3ce" providerId="LiveId" clId="{C83EC120-69A6-4E9D-82EF-A56B23436DAB}" dt="2021-10-27T19:56:22.860" v="112" actId="1076"/>
          <ac:spMkLst>
            <pc:docMk/>
            <pc:sldMk cId="3852680890" sldId="284"/>
            <ac:spMk id="10" creationId="{EC9E627B-0608-41AF-80E0-75B69733F136}"/>
          </ac:spMkLst>
        </pc:spChg>
        <pc:grpChg chg="add">
          <ac:chgData name="richard levens" userId="e03c8c490b5fe3ce" providerId="LiveId" clId="{C83EC120-69A6-4E9D-82EF-A56B23436DAB}" dt="2021-10-27T19:55:51.275" v="102" actId="26606"/>
          <ac:grpSpMkLst>
            <pc:docMk/>
            <pc:sldMk cId="3852680890" sldId="284"/>
            <ac:grpSpMk id="17" creationId="{AFAAC72B-1468-4A61-818C-9D6740A34BFD}"/>
          </ac:grpSpMkLst>
        </pc:grpChg>
        <pc:grpChg chg="add">
          <ac:chgData name="richard levens" userId="e03c8c490b5fe3ce" providerId="LiveId" clId="{C83EC120-69A6-4E9D-82EF-A56B23436DAB}" dt="2021-10-27T19:55:51.275" v="102" actId="26606"/>
          <ac:grpSpMkLst>
            <pc:docMk/>
            <pc:sldMk cId="3852680890" sldId="284"/>
            <ac:grpSpMk id="73" creationId="{FB29BF4C-3201-4DCE-BAC6-17079E55CAF5}"/>
          </ac:grpSpMkLst>
        </pc:grpChg>
        <pc:grpChg chg="add">
          <ac:chgData name="richard levens" userId="e03c8c490b5fe3ce" providerId="LiveId" clId="{C83EC120-69A6-4E9D-82EF-A56B23436DAB}" dt="2021-10-27T19:55:51.275" v="102" actId="26606"/>
          <ac:grpSpMkLst>
            <pc:docMk/>
            <pc:sldMk cId="3852680890" sldId="284"/>
            <ac:grpSpMk id="77" creationId="{0AB4BB4A-018B-4381-B851-17527C329700}"/>
          </ac:grpSpMkLst>
        </pc:grpChg>
        <pc:grpChg chg="add">
          <ac:chgData name="richard levens" userId="e03c8c490b5fe3ce" providerId="LiveId" clId="{C83EC120-69A6-4E9D-82EF-A56B23436DAB}" dt="2021-10-27T19:55:51.275" v="102" actId="26606"/>
          <ac:grpSpMkLst>
            <pc:docMk/>
            <pc:sldMk cId="3852680890" sldId="284"/>
            <ac:grpSpMk id="139" creationId="{B32545B8-7ED2-49F4-B5DD-E81355851E46}"/>
          </ac:grpSpMkLst>
        </pc:grpChg>
        <pc:picChg chg="add mod">
          <ac:chgData name="richard levens" userId="e03c8c490b5fe3ce" providerId="LiveId" clId="{C83EC120-69A6-4E9D-82EF-A56B23436DAB}" dt="2021-10-27T19:55:51.275" v="102" actId="26606"/>
          <ac:picMkLst>
            <pc:docMk/>
            <pc:sldMk cId="3852680890" sldId="284"/>
            <ac:picMk id="2" creationId="{C06E836E-E6AD-4B04-942A-CF500C6228B9}"/>
          </ac:picMkLst>
        </pc:picChg>
        <pc:picChg chg="add mod">
          <ac:chgData name="richard levens" userId="e03c8c490b5fe3ce" providerId="LiveId" clId="{C83EC120-69A6-4E9D-82EF-A56B23436DAB}" dt="2021-10-27T19:55:51.275" v="102" actId="26606"/>
          <ac:picMkLst>
            <pc:docMk/>
            <pc:sldMk cId="3852680890" sldId="284"/>
            <ac:picMk id="4" creationId="{BBEA8642-E286-4090-A689-BAA043EADEB5}"/>
          </ac:picMkLst>
        </pc:picChg>
        <pc:picChg chg="add mod ord">
          <ac:chgData name="richard levens" userId="e03c8c490b5fe3ce" providerId="LiveId" clId="{C83EC120-69A6-4E9D-82EF-A56B23436DAB}" dt="2021-10-27T19:55:51.275" v="102" actId="26606"/>
          <ac:picMkLst>
            <pc:docMk/>
            <pc:sldMk cId="3852680890" sldId="284"/>
            <ac:picMk id="6" creationId="{F9094644-DECA-4CD7-A87F-F46D640BD62A}"/>
          </ac:picMkLst>
        </pc:picChg>
        <pc:picChg chg="del mod">
          <ac:chgData name="richard levens" userId="e03c8c490b5fe3ce" providerId="LiveId" clId="{C83EC120-69A6-4E9D-82EF-A56B23436DAB}" dt="2021-10-27T19:44:47.116" v="2" actId="478"/>
          <ac:picMkLst>
            <pc:docMk/>
            <pc:sldMk cId="3852680890" sldId="284"/>
            <ac:picMk id="11" creationId="{0457CDDD-FBD5-4414-89C7-38D136BE669A}"/>
          </ac:picMkLst>
        </pc:picChg>
        <pc:picChg chg="add">
          <ac:chgData name="richard levens" userId="e03c8c490b5fe3ce" providerId="LiveId" clId="{C83EC120-69A6-4E9D-82EF-A56B23436DAB}" dt="2021-10-27T19:55:51.275" v="102" actId="26606"/>
          <ac:picMkLst>
            <pc:docMk/>
            <pc:sldMk cId="3852680890" sldId="284"/>
            <ac:picMk id="15" creationId="{42A62C1E-C074-4B9F-A126-5A6EB809163E}"/>
          </ac:picMkLst>
        </pc:picChg>
        <pc:cxnChg chg="add">
          <ac:chgData name="richard levens" userId="e03c8c490b5fe3ce" providerId="LiveId" clId="{C83EC120-69A6-4E9D-82EF-A56B23436DAB}" dt="2021-10-27T19:55:51.275" v="102" actId="26606"/>
          <ac:cxnSpMkLst>
            <pc:docMk/>
            <pc:sldMk cId="3852680890" sldId="284"/>
            <ac:cxnSpMk id="133" creationId="{CCCE9EC3-FB85-49C1-BEEC-DDFBDDC91827}"/>
          </ac:cxnSpMkLst>
        </pc:cxnChg>
        <pc:cxnChg chg="add">
          <ac:chgData name="richard levens" userId="e03c8c490b5fe3ce" providerId="LiveId" clId="{C83EC120-69A6-4E9D-82EF-A56B23436DAB}" dt="2021-10-27T19:55:51.275" v="102" actId="26606"/>
          <ac:cxnSpMkLst>
            <pc:docMk/>
            <pc:sldMk cId="3852680890" sldId="284"/>
            <ac:cxnSpMk id="135" creationId="{DA05D4E0-2EEB-4761-82BF-FEBC6FE5D559}"/>
          </ac:cxnSpMkLst>
        </pc:cxnChg>
        <pc:cxnChg chg="add">
          <ac:chgData name="richard levens" userId="e03c8c490b5fe3ce" providerId="LiveId" clId="{C83EC120-69A6-4E9D-82EF-A56B23436DAB}" dt="2021-10-27T19:55:51.275" v="102" actId="26606"/>
          <ac:cxnSpMkLst>
            <pc:docMk/>
            <pc:sldMk cId="3852680890" sldId="284"/>
            <ac:cxnSpMk id="137" creationId="{59D97DB8-7109-4529-A910-1D6BF4EB1912}"/>
          </ac:cxnSpMkLst>
        </pc:cxnChg>
      </pc:sldChg>
      <pc:sldChg chg="addSp delSp modSp mod setBg modAnim">
        <pc:chgData name="richard levens" userId="e03c8c490b5fe3ce" providerId="LiveId" clId="{C83EC120-69A6-4E9D-82EF-A56B23436DAB}" dt="2021-10-27T20:05:53.842" v="227"/>
        <pc:sldMkLst>
          <pc:docMk/>
          <pc:sldMk cId="1504518905" sldId="285"/>
        </pc:sldMkLst>
        <pc:spChg chg="del">
          <ac:chgData name="richard levens" userId="e03c8c490b5fe3ce" providerId="LiveId" clId="{C83EC120-69A6-4E9D-82EF-A56B23436DAB}" dt="2021-10-27T20:01:56.467" v="142" actId="478"/>
          <ac:spMkLst>
            <pc:docMk/>
            <pc:sldMk cId="1504518905" sldId="285"/>
            <ac:spMk id="4" creationId="{873F88AB-E583-4FE8-8494-66C1B5DBE3ED}"/>
          </ac:spMkLst>
        </pc:spChg>
        <pc:spChg chg="mod ord">
          <ac:chgData name="richard levens" userId="e03c8c490b5fe3ce" providerId="LiveId" clId="{C83EC120-69A6-4E9D-82EF-A56B23436DAB}" dt="2021-10-27T20:05:16.897" v="223" actId="20577"/>
          <ac:spMkLst>
            <pc:docMk/>
            <pc:sldMk cId="1504518905" sldId="285"/>
            <ac:spMk id="5" creationId="{DFD9EF0A-40CF-4A31-917B-DFC20B5EADF1}"/>
          </ac:spMkLst>
        </pc:spChg>
        <pc:grpChg chg="add">
          <ac:chgData name="richard levens" userId="e03c8c490b5fe3ce" providerId="LiveId" clId="{C83EC120-69A6-4E9D-82EF-A56B23436DAB}" dt="2021-10-27T20:04:11.160" v="179" actId="26606"/>
          <ac:grpSpMkLst>
            <pc:docMk/>
            <pc:sldMk cId="1504518905" sldId="285"/>
            <ac:grpSpMk id="13" creationId="{F7F923EF-CB07-40C3-B673-2E83F92EE281}"/>
          </ac:grpSpMkLst>
        </pc:grpChg>
        <pc:grpChg chg="add">
          <ac:chgData name="richard levens" userId="e03c8c490b5fe3ce" providerId="LiveId" clId="{C83EC120-69A6-4E9D-82EF-A56B23436DAB}" dt="2021-10-27T20:04:11.160" v="179" actId="26606"/>
          <ac:grpSpMkLst>
            <pc:docMk/>
            <pc:sldMk cId="1504518905" sldId="285"/>
            <ac:grpSpMk id="54" creationId="{BE141425-47F1-446C-A669-DD4B6335868B}"/>
          </ac:grpSpMkLst>
        </pc:grpChg>
        <pc:grpChg chg="add">
          <ac:chgData name="richard levens" userId="e03c8c490b5fe3ce" providerId="LiveId" clId="{C83EC120-69A6-4E9D-82EF-A56B23436DAB}" dt="2021-10-27T20:04:11.160" v="179" actId="26606"/>
          <ac:grpSpMkLst>
            <pc:docMk/>
            <pc:sldMk cId="1504518905" sldId="285"/>
            <ac:grpSpMk id="58" creationId="{A044CC69-5FA0-4079-ACF6-E0B2224C8E82}"/>
          </ac:grpSpMkLst>
        </pc:grpChg>
        <pc:picChg chg="add mod ord">
          <ac:chgData name="richard levens" userId="e03c8c490b5fe3ce" providerId="LiveId" clId="{C83EC120-69A6-4E9D-82EF-A56B23436DAB}" dt="2021-10-27T20:04:20.659" v="181" actId="27614"/>
          <ac:picMkLst>
            <pc:docMk/>
            <pc:sldMk cId="1504518905" sldId="285"/>
            <ac:picMk id="2" creationId="{3BEA1944-3846-4762-ADB9-B67B852088E3}"/>
          </ac:picMkLst>
        </pc:picChg>
        <pc:picChg chg="add mod ord">
          <ac:chgData name="richard levens" userId="e03c8c490b5fe3ce" providerId="LiveId" clId="{C83EC120-69A6-4E9D-82EF-A56B23436DAB}" dt="2021-10-27T20:04:21.103" v="185" actId="27614"/>
          <ac:picMkLst>
            <pc:docMk/>
            <pc:sldMk cId="1504518905" sldId="285"/>
            <ac:picMk id="3" creationId="{4612F289-4BB9-49C4-A4DE-FE327E0B41F3}"/>
          </ac:picMkLst>
        </pc:picChg>
        <pc:picChg chg="add mod">
          <ac:chgData name="richard levens" userId="e03c8c490b5fe3ce" providerId="LiveId" clId="{C83EC120-69A6-4E9D-82EF-A56B23436DAB}" dt="2021-10-27T20:04:20.661" v="183" actId="27614"/>
          <ac:picMkLst>
            <pc:docMk/>
            <pc:sldMk cId="1504518905" sldId="285"/>
            <ac:picMk id="6" creationId="{42DA17C3-8A7F-404D-B6DE-A59BA5A237F9}"/>
          </ac:picMkLst>
        </pc:picChg>
        <pc:picChg chg="add">
          <ac:chgData name="richard levens" userId="e03c8c490b5fe3ce" providerId="LiveId" clId="{C83EC120-69A6-4E9D-82EF-A56B23436DAB}" dt="2021-10-27T20:04:11.160" v="179" actId="26606"/>
          <ac:picMkLst>
            <pc:docMk/>
            <pc:sldMk cId="1504518905" sldId="285"/>
            <ac:picMk id="11" creationId="{8B642D72-244F-45E9-A32A-BCFCE9E84871}"/>
          </ac:picMkLst>
        </pc:picChg>
        <pc:cxnChg chg="add">
          <ac:chgData name="richard levens" userId="e03c8c490b5fe3ce" providerId="LiveId" clId="{C83EC120-69A6-4E9D-82EF-A56B23436DAB}" dt="2021-10-27T20:04:11.160" v="179" actId="26606"/>
          <ac:cxnSpMkLst>
            <pc:docMk/>
            <pc:sldMk cId="1504518905" sldId="285"/>
            <ac:cxnSpMk id="114" creationId="{D9DEBE99-FE38-4433-85FE-1012E0588304}"/>
          </ac:cxnSpMkLst>
        </pc:cxnChg>
        <pc:cxnChg chg="add">
          <ac:chgData name="richard levens" userId="e03c8c490b5fe3ce" providerId="LiveId" clId="{C83EC120-69A6-4E9D-82EF-A56B23436DAB}" dt="2021-10-27T20:04:11.160" v="179" actId="26606"/>
          <ac:cxnSpMkLst>
            <pc:docMk/>
            <pc:sldMk cId="1504518905" sldId="285"/>
            <ac:cxnSpMk id="116" creationId="{0ED84A1E-BC4C-4D60-8A01-CAC6AA1EFB89}"/>
          </ac:cxnSpMkLst>
        </pc:cxnChg>
        <pc:cxnChg chg="add">
          <ac:chgData name="richard levens" userId="e03c8c490b5fe3ce" providerId="LiveId" clId="{C83EC120-69A6-4E9D-82EF-A56B23436DAB}" dt="2021-10-27T20:04:11.160" v="179" actId="26606"/>
          <ac:cxnSpMkLst>
            <pc:docMk/>
            <pc:sldMk cId="1504518905" sldId="285"/>
            <ac:cxnSpMk id="118" creationId="{F572885A-3F48-463E-82AF-D40C46EE7A1E}"/>
          </ac:cxnSpMkLst>
        </pc:cxnChg>
      </pc:sldChg>
      <pc:sldChg chg="addSp delSp modSp mod setBg modAnim">
        <pc:chgData name="richard levens" userId="e03c8c490b5fe3ce" providerId="LiveId" clId="{C83EC120-69A6-4E9D-82EF-A56B23436DAB}" dt="2021-10-27T20:50:32.903" v="717" actId="115"/>
        <pc:sldMkLst>
          <pc:docMk/>
          <pc:sldMk cId="499648519" sldId="286"/>
        </pc:sldMkLst>
        <pc:spChg chg="mod">
          <ac:chgData name="richard levens" userId="e03c8c490b5fe3ce" providerId="LiveId" clId="{C83EC120-69A6-4E9D-82EF-A56B23436DAB}" dt="2021-10-27T20:50:32.903" v="717" actId="115"/>
          <ac:spMkLst>
            <pc:docMk/>
            <pc:sldMk cId="499648519" sldId="286"/>
            <ac:spMk id="2" creationId="{983B1745-3091-4720-B658-AC985D3B9BD9}"/>
          </ac:spMkLst>
        </pc:spChg>
        <pc:spChg chg="mod ord">
          <ac:chgData name="richard levens" userId="e03c8c490b5fe3ce" providerId="LiveId" clId="{C83EC120-69A6-4E9D-82EF-A56B23436DAB}" dt="2021-10-27T20:00:37.289" v="136" actId="403"/>
          <ac:spMkLst>
            <pc:docMk/>
            <pc:sldMk cId="499648519" sldId="286"/>
            <ac:spMk id="3" creationId="{1B94D18A-18C4-411F-9C2C-25A8A4980AFE}"/>
          </ac:spMkLst>
        </pc:spChg>
        <pc:grpChg chg="add del">
          <ac:chgData name="richard levens" userId="e03c8c490b5fe3ce" providerId="LiveId" clId="{C83EC120-69A6-4E9D-82EF-A56B23436DAB}" dt="2021-10-27T19:58:29.240" v="119" actId="26606"/>
          <ac:grpSpMkLst>
            <pc:docMk/>
            <pc:sldMk cId="499648519" sldId="286"/>
            <ac:grpSpMk id="16" creationId="{A8F3053C-AA2D-43E7-9127-59111DE0E06D}"/>
          </ac:grpSpMkLst>
        </pc:grpChg>
        <pc:grpChg chg="add">
          <ac:chgData name="richard levens" userId="e03c8c490b5fe3ce" providerId="LiveId" clId="{C83EC120-69A6-4E9D-82EF-A56B23436DAB}" dt="2021-10-27T20:00:04.097" v="124" actId="26606"/>
          <ac:grpSpMkLst>
            <pc:docMk/>
            <pc:sldMk cId="499648519" sldId="286"/>
            <ac:grpSpMk id="17" creationId="{A8F3053C-AA2D-43E7-9127-59111DE0E06D}"/>
          </ac:grpSpMkLst>
        </pc:grpChg>
        <pc:grpChg chg="add del">
          <ac:chgData name="richard levens" userId="e03c8c490b5fe3ce" providerId="LiveId" clId="{C83EC120-69A6-4E9D-82EF-A56B23436DAB}" dt="2021-10-27T19:58:29.240" v="119" actId="26606"/>
          <ac:grpSpMkLst>
            <pc:docMk/>
            <pc:sldMk cId="499648519" sldId="286"/>
            <ac:grpSpMk id="57" creationId="{FB1C6FC3-0FE6-4434-9E4B-EAFBA0A70C1D}"/>
          </ac:grpSpMkLst>
        </pc:grpChg>
        <pc:grpChg chg="add">
          <ac:chgData name="richard levens" userId="e03c8c490b5fe3ce" providerId="LiveId" clId="{C83EC120-69A6-4E9D-82EF-A56B23436DAB}" dt="2021-10-27T20:00:04.097" v="124" actId="26606"/>
          <ac:grpSpMkLst>
            <pc:docMk/>
            <pc:sldMk cId="499648519" sldId="286"/>
            <ac:grpSpMk id="58" creationId="{4CB5CC6F-11C1-4C07-87C0-F043993E89EC}"/>
          </ac:grpSpMkLst>
        </pc:grpChg>
        <pc:grpChg chg="add del">
          <ac:chgData name="richard levens" userId="e03c8c490b5fe3ce" providerId="LiveId" clId="{C83EC120-69A6-4E9D-82EF-A56B23436DAB}" dt="2021-10-27T19:58:29.240" v="119" actId="26606"/>
          <ac:grpSpMkLst>
            <pc:docMk/>
            <pc:sldMk cId="499648519" sldId="286"/>
            <ac:grpSpMk id="61" creationId="{ACF91339-3F26-4B01-8848-0F6E5575A6E0}"/>
          </ac:grpSpMkLst>
        </pc:grpChg>
        <pc:grpChg chg="add">
          <ac:chgData name="richard levens" userId="e03c8c490b5fe3ce" providerId="LiveId" clId="{C83EC120-69A6-4E9D-82EF-A56B23436DAB}" dt="2021-10-27T20:00:04.097" v="124" actId="26606"/>
          <ac:grpSpMkLst>
            <pc:docMk/>
            <pc:sldMk cId="499648519" sldId="286"/>
            <ac:grpSpMk id="62" creationId="{C6C16BE5-8A9A-432D-8A61-230FA03816DB}"/>
          </ac:grpSpMkLst>
        </pc:grpChg>
        <pc:picChg chg="add mod">
          <ac:chgData name="richard levens" userId="e03c8c490b5fe3ce" providerId="LiveId" clId="{C83EC120-69A6-4E9D-82EF-A56B23436DAB}" dt="2021-10-27T20:00:04.097" v="124" actId="26606"/>
          <ac:picMkLst>
            <pc:docMk/>
            <pc:sldMk cId="499648519" sldId="286"/>
            <ac:picMk id="4" creationId="{1FBFE06D-271A-4C9F-B144-0A35F6AB9381}"/>
          </ac:picMkLst>
        </pc:picChg>
        <pc:picChg chg="del">
          <ac:chgData name="richard levens" userId="e03c8c490b5fe3ce" providerId="LiveId" clId="{C83EC120-69A6-4E9D-82EF-A56B23436DAB}" dt="2021-10-27T19:49:50.028" v="61" actId="478"/>
          <ac:picMkLst>
            <pc:docMk/>
            <pc:sldMk cId="499648519" sldId="286"/>
            <ac:picMk id="5" creationId="{8C8A7B14-C625-40E9-B9FB-F57F1CFAF1AA}"/>
          </ac:picMkLst>
        </pc:picChg>
        <pc:picChg chg="del mod">
          <ac:chgData name="richard levens" userId="e03c8c490b5fe3ce" providerId="LiveId" clId="{C83EC120-69A6-4E9D-82EF-A56B23436DAB}" dt="2021-10-27T19:49:51.515" v="64" actId="478"/>
          <ac:picMkLst>
            <pc:docMk/>
            <pc:sldMk cId="499648519" sldId="286"/>
            <ac:picMk id="6" creationId="{E790A2D7-3495-4EB9-8361-4C9BFC2AC303}"/>
          </ac:picMkLst>
        </pc:picChg>
        <pc:picChg chg="del">
          <ac:chgData name="richard levens" userId="e03c8c490b5fe3ce" providerId="LiveId" clId="{C83EC120-69A6-4E9D-82EF-A56B23436DAB}" dt="2021-10-27T19:49:50.674" v="62" actId="478"/>
          <ac:picMkLst>
            <pc:docMk/>
            <pc:sldMk cId="499648519" sldId="286"/>
            <ac:picMk id="7" creationId="{49D21E3C-8B96-4F0D-8EDE-44DD62D8F9DC}"/>
          </ac:picMkLst>
        </pc:picChg>
        <pc:picChg chg="add del mod">
          <ac:chgData name="richard levens" userId="e03c8c490b5fe3ce" providerId="LiveId" clId="{C83EC120-69A6-4E9D-82EF-A56B23436DAB}" dt="2021-10-27T19:57:45.187" v="116" actId="478"/>
          <ac:picMkLst>
            <pc:docMk/>
            <pc:sldMk cId="499648519" sldId="286"/>
            <ac:picMk id="8" creationId="{BCC51307-FAB2-4A9D-AFE6-F638B1190A87}"/>
          </ac:picMkLst>
        </pc:picChg>
        <pc:picChg chg="add del mod">
          <ac:chgData name="richard levens" userId="e03c8c490b5fe3ce" providerId="LiveId" clId="{C83EC120-69A6-4E9D-82EF-A56B23436DAB}" dt="2021-10-27T19:59:17.119" v="122" actId="478"/>
          <ac:picMkLst>
            <pc:docMk/>
            <pc:sldMk cId="499648519" sldId="286"/>
            <ac:picMk id="9" creationId="{017CC8AD-2D7A-48AA-8406-73EE37447EB6}"/>
          </ac:picMkLst>
        </pc:picChg>
        <pc:picChg chg="add mod">
          <ac:chgData name="richard levens" userId="e03c8c490b5fe3ce" providerId="LiveId" clId="{C83EC120-69A6-4E9D-82EF-A56B23436DAB}" dt="2021-10-27T20:01:14.914" v="139" actId="1076"/>
          <ac:picMkLst>
            <pc:docMk/>
            <pc:sldMk cId="499648519" sldId="286"/>
            <ac:picMk id="10" creationId="{C09270A1-FA74-486C-AC93-AB6194A590C7}"/>
          </ac:picMkLst>
        </pc:picChg>
        <pc:picChg chg="add del">
          <ac:chgData name="richard levens" userId="e03c8c490b5fe3ce" providerId="LiveId" clId="{C83EC120-69A6-4E9D-82EF-A56B23436DAB}" dt="2021-10-27T19:58:29.240" v="119" actId="26606"/>
          <ac:picMkLst>
            <pc:docMk/>
            <pc:sldMk cId="499648519" sldId="286"/>
            <ac:picMk id="14" creationId="{5ACD94DE-DE21-4A9D-8875-A1539BE216E8}"/>
          </ac:picMkLst>
        </pc:picChg>
        <pc:picChg chg="add">
          <ac:chgData name="richard levens" userId="e03c8c490b5fe3ce" providerId="LiveId" clId="{C83EC120-69A6-4E9D-82EF-A56B23436DAB}" dt="2021-10-27T20:00:04.097" v="124" actId="26606"/>
          <ac:picMkLst>
            <pc:docMk/>
            <pc:sldMk cId="499648519" sldId="286"/>
            <ac:picMk id="15" creationId="{5ACD94DE-DE21-4A9D-8875-A1539BE216E8}"/>
          </ac:picMkLst>
        </pc:picChg>
        <pc:cxnChg chg="add del">
          <ac:chgData name="richard levens" userId="e03c8c490b5fe3ce" providerId="LiveId" clId="{C83EC120-69A6-4E9D-82EF-A56B23436DAB}" dt="2021-10-27T19:58:29.240" v="119" actId="26606"/>
          <ac:cxnSpMkLst>
            <pc:docMk/>
            <pc:sldMk cId="499648519" sldId="286"/>
            <ac:cxnSpMk id="117" creationId="{79CECD47-BAAC-4DB7-9799-B92EA5BDB5C4}"/>
          </ac:cxnSpMkLst>
        </pc:cxnChg>
        <pc:cxnChg chg="add">
          <ac:chgData name="richard levens" userId="e03c8c490b5fe3ce" providerId="LiveId" clId="{C83EC120-69A6-4E9D-82EF-A56B23436DAB}" dt="2021-10-27T20:00:04.097" v="124" actId="26606"/>
          <ac:cxnSpMkLst>
            <pc:docMk/>
            <pc:sldMk cId="499648519" sldId="286"/>
            <ac:cxnSpMk id="118" creationId="{E104AA93-67FD-43AC-92F9-5840A89E43A1}"/>
          </ac:cxnSpMkLst>
        </pc:cxnChg>
        <pc:cxnChg chg="add del">
          <ac:chgData name="richard levens" userId="e03c8c490b5fe3ce" providerId="LiveId" clId="{C83EC120-69A6-4E9D-82EF-A56B23436DAB}" dt="2021-10-27T19:58:29.240" v="119" actId="26606"/>
          <ac:cxnSpMkLst>
            <pc:docMk/>
            <pc:sldMk cId="499648519" sldId="286"/>
            <ac:cxnSpMk id="119" creationId="{42B5FFEC-000D-4A6E-A8E7-0549AD40B59A}"/>
          </ac:cxnSpMkLst>
        </pc:cxnChg>
        <pc:cxnChg chg="add">
          <ac:chgData name="richard levens" userId="e03c8c490b5fe3ce" providerId="LiveId" clId="{C83EC120-69A6-4E9D-82EF-A56B23436DAB}" dt="2021-10-27T20:00:04.097" v="124" actId="26606"/>
          <ac:cxnSpMkLst>
            <pc:docMk/>
            <pc:sldMk cId="499648519" sldId="286"/>
            <ac:cxnSpMk id="120" creationId="{95AE1CAD-A877-4C0B-91F7-CA9C684C9455}"/>
          </ac:cxnSpMkLst>
        </pc:cxnChg>
      </pc:sldChg>
      <pc:sldChg chg="modSp add mod">
        <pc:chgData name="richard levens" userId="e03c8c490b5fe3ce" providerId="LiveId" clId="{C83EC120-69A6-4E9D-82EF-A56B23436DAB}" dt="2021-10-27T20:53:16.077" v="773" actId="20577"/>
        <pc:sldMkLst>
          <pc:docMk/>
          <pc:sldMk cId="914255073" sldId="287"/>
        </pc:sldMkLst>
        <pc:spChg chg="mod">
          <ac:chgData name="richard levens" userId="e03c8c490b5fe3ce" providerId="LiveId" clId="{C83EC120-69A6-4E9D-82EF-A56B23436DAB}" dt="2021-10-27T20:53:16.077" v="773" actId="20577"/>
          <ac:spMkLst>
            <pc:docMk/>
            <pc:sldMk cId="914255073" sldId="287"/>
            <ac:spMk id="3" creationId="{54570CBF-1EC3-4E0F-9F18-CE02CAD01981}"/>
          </ac:spMkLst>
        </pc:spChg>
      </pc:sldChg>
      <pc:sldChg chg="delSp modSp add mod">
        <pc:chgData name="richard levens" userId="e03c8c490b5fe3ce" providerId="LiveId" clId="{C83EC120-69A6-4E9D-82EF-A56B23436DAB}" dt="2021-10-27T20:52:23.102" v="754" actId="20577"/>
        <pc:sldMkLst>
          <pc:docMk/>
          <pc:sldMk cId="1395403431" sldId="288"/>
        </pc:sldMkLst>
        <pc:spChg chg="mod">
          <ac:chgData name="richard levens" userId="e03c8c490b5fe3ce" providerId="LiveId" clId="{C83EC120-69A6-4E9D-82EF-A56B23436DAB}" dt="2021-10-27T20:52:23.102" v="754" actId="20577"/>
          <ac:spMkLst>
            <pc:docMk/>
            <pc:sldMk cId="1395403431" sldId="288"/>
            <ac:spMk id="3" creationId="{54570CBF-1EC3-4E0F-9F18-CE02CAD01981}"/>
          </ac:spMkLst>
        </pc:spChg>
        <pc:spChg chg="del mod">
          <ac:chgData name="richard levens" userId="e03c8c490b5fe3ce" providerId="LiveId" clId="{C83EC120-69A6-4E9D-82EF-A56B23436DAB}" dt="2021-10-27T20:49:01.185" v="695" actId="21"/>
          <ac:spMkLst>
            <pc:docMk/>
            <pc:sldMk cId="1395403431" sldId="288"/>
            <ac:spMk id="6" creationId="{42CFF309-59BE-453B-A89A-08EAE66A8325}"/>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60FCB736-0ADD-49BB-B6DE-B82334245FFB}"/>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4DF83AE6-440A-41CC-97E8-CB5B48967996}"/>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922A0DD-9D25-4E63-A187-2DD30194DBFD}" type="datetime1">
              <a:rPr lang="en-GB" smtClean="0"/>
              <a:t>05/11/2021</a:t>
            </a:fld>
            <a:endParaRPr lang="en-GB"/>
          </a:p>
        </p:txBody>
      </p:sp>
      <p:sp>
        <p:nvSpPr>
          <p:cNvPr id="4" name="Footer Placeholder 3">
            <a:extLst>
              <a:ext uri="{FF2B5EF4-FFF2-40B4-BE49-F238E27FC236}">
                <a16:creationId xmlns:a16="http://schemas.microsoft.com/office/drawing/2014/main" id="{C756C4EC-0C1D-4CB6-A06C-633D86E643DC}"/>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7E70F510-C925-4D25-B15A-6F217A3CFDA4}"/>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F25CD996-28E9-4091-BD1A-BF7E37D77A06}" type="slidenum">
              <a:rPr lang="en-GB" smtClean="0"/>
              <a:t>‹#›</a:t>
            </a:fld>
            <a:endParaRPr lang="en-GB"/>
          </a:p>
        </p:txBody>
      </p:sp>
    </p:spTree>
    <p:extLst>
      <p:ext uri="{BB962C8B-B14F-4D97-AF65-F5344CB8AC3E}">
        <p14:creationId xmlns:p14="http://schemas.microsoft.com/office/powerpoint/2010/main" val="515876726"/>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noProof="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0D70F6-D675-4BF2-9C80-0A6E714C3280}" type="datetime1">
              <a:rPr lang="en-GB" smtClean="0"/>
              <a:pPr/>
              <a:t>05/11/2021</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noProof="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9FF5F66-C26C-4A0C-9C41-1168CB2D5E67}" type="slidenum">
              <a:rPr lang="en-GB" noProof="0" smtClean="0"/>
              <a:t>‹#›</a:t>
            </a:fld>
            <a:endParaRPr lang="en-GB" noProof="0"/>
          </a:p>
        </p:txBody>
      </p:sp>
    </p:spTree>
    <p:extLst>
      <p:ext uri="{BB962C8B-B14F-4D97-AF65-F5344CB8AC3E}">
        <p14:creationId xmlns:p14="http://schemas.microsoft.com/office/powerpoint/2010/main" val="495329980"/>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19FF5F66-C26C-4A0C-9C41-1168CB2D5E67}" type="slidenum">
              <a:rPr lang="en-GB" smtClean="0"/>
              <a:t>1</a:t>
            </a:fld>
            <a:endParaRPr lang="en-GB"/>
          </a:p>
        </p:txBody>
      </p:sp>
    </p:spTree>
    <p:extLst>
      <p:ext uri="{BB962C8B-B14F-4D97-AF65-F5344CB8AC3E}">
        <p14:creationId xmlns:p14="http://schemas.microsoft.com/office/powerpoint/2010/main" val="348829079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66" name="Picture 2" descr="\\DROBO-FS\QuickDrops\JB\PPTX NG\Droplets\LightingOverlay.png"/>
          <p:cNvPicPr>
            <a:picLocks noChangeAspect="1" noChangeArrowheads="1"/>
          </p:cNvPicPr>
          <p:nvPr/>
        </p:nvPicPr>
        <p:blipFill>
          <a:blip r:embed="rId2">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 xmlns:a14="http://schemas.microsoft.com/office/drawing/2010/main">
                <a:solidFill>
                  <a:srgbClr val="FFFFFF"/>
                </a:solidFill>
              </a14:hiddenFill>
            </a:ext>
          </a:extLst>
        </p:spPr>
      </p:pic>
      <p:grpSp>
        <p:nvGrpSpPr>
          <p:cNvPr id="11" name="Group 10"/>
          <p:cNvGrpSpPr/>
          <p:nvPr/>
        </p:nvGrpSpPr>
        <p:grpSpPr>
          <a:xfrm>
            <a:off x="0" y="0"/>
            <a:ext cx="2305051" cy="6858001"/>
            <a:chOff x="0" y="0"/>
            <a:chExt cx="2305051" cy="6858001"/>
          </a:xfrm>
          <a:gradFill flip="none" rotWithShape="1">
            <a:gsLst>
              <a:gs pos="0">
                <a:schemeClr val="tx2"/>
              </a:gs>
              <a:gs pos="100000">
                <a:schemeClr val="bg2">
                  <a:lumMod val="60000"/>
                  <a:lumOff val="40000"/>
                </a:schemeClr>
              </a:gs>
            </a:gsLst>
            <a:lin ang="5400000" scaled="0"/>
            <a:tileRect/>
          </a:gradFill>
        </p:grpSpPr>
        <p:sp>
          <p:nvSpPr>
            <p:cNvPr id="12" name="Rectangle 5"/>
            <p:cNvSpPr>
              <a:spLocks noChangeArrowheads="1"/>
            </p:cNvSpPr>
            <p:nvPr/>
          </p:nvSpPr>
          <p:spPr bwMode="auto">
            <a:xfrm>
              <a:off x="1209675" y="4763"/>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13" name="Freeform 6"/>
            <p:cNvSpPr>
              <a:spLocks noEditPoints="1"/>
            </p:cNvSpPr>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4" name="Freeform 7"/>
            <p:cNvSpPr>
              <a:spLocks noEditPoints="1"/>
            </p:cNvSpPr>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5" name="Rectangle 8"/>
            <p:cNvSpPr>
              <a:spLocks noChangeArrowheads="1"/>
            </p:cNvSpPr>
            <p:nvPr/>
          </p:nvSpPr>
          <p:spPr bwMode="auto">
            <a:xfrm>
              <a:off x="414338" y="9525"/>
              <a:ext cx="28575" cy="4481513"/>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16" name="Freeform 9"/>
            <p:cNvSpPr>
              <a:spLocks noEditPoints="1"/>
            </p:cNvSpPr>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7" name="Freeform 10"/>
            <p:cNvSpPr/>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8" name="Freeform 11"/>
            <p:cNvSpPr/>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9" name="Freeform 12"/>
            <p:cNvSpPr>
              <a:spLocks noEditPoints="1"/>
            </p:cNvSpPr>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0" name="Freeform 13"/>
            <p:cNvSpPr/>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1" name="Freeform 14"/>
            <p:cNvSpPr/>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2" name="Freeform 15"/>
            <p:cNvSpPr>
              <a:spLocks noEditPoints="1"/>
            </p:cNvSpPr>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3" name="Freeform 16"/>
            <p:cNvSpPr>
              <a:spLocks noEditPoints="1"/>
            </p:cNvSpPr>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4" name="Freeform 17"/>
            <p:cNvSpPr/>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5" name="Freeform 18"/>
            <p:cNvSpPr>
              <a:spLocks noEditPoints="1"/>
            </p:cNvSpPr>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6" name="Freeform 19"/>
            <p:cNvSpPr/>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7" name="Freeform 20"/>
            <p:cNvSpPr>
              <a:spLocks noEditPoints="1"/>
            </p:cNvSpPr>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8" name="Freeform 21"/>
            <p:cNvSpPr>
              <a:spLocks noEditPoints="1"/>
            </p:cNvSpPr>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9" name="Freeform 22"/>
            <p:cNvSpPr/>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0" name="Freeform 23"/>
            <p:cNvSpPr>
              <a:spLocks noEditPoints="1"/>
            </p:cNvSpPr>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1" name="Freeform 24"/>
            <p:cNvSpPr>
              <a:spLocks noEditPoints="1"/>
            </p:cNvSpPr>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2" name="Freeform 25"/>
            <p:cNvSpPr/>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3" name="Freeform 26"/>
            <p:cNvSpPr>
              <a:spLocks noEditPoints="1"/>
            </p:cNvSpPr>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4" name="Freeform 27"/>
            <p:cNvSpPr/>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5" name="Freeform 28"/>
            <p:cNvSpPr>
              <a:spLocks noEditPoints="1"/>
            </p:cNvSpPr>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6" name="Freeform 29"/>
            <p:cNvSpPr/>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7" name="Freeform 30"/>
            <p:cNvSpPr>
              <a:spLocks noEditPoints="1"/>
            </p:cNvSpPr>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8" name="Freeform 31"/>
            <p:cNvSpPr/>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9" name="Freeform 32"/>
            <p:cNvSpPr>
              <a:spLocks noEditPoints="1"/>
            </p:cNvSpPr>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0" name="Rectangle 33"/>
            <p:cNvSpPr>
              <a:spLocks noChangeArrowheads="1"/>
            </p:cNvSpPr>
            <p:nvPr/>
          </p:nvSpPr>
          <p:spPr bwMode="auto">
            <a:xfrm>
              <a:off x="642938" y="6610350"/>
              <a:ext cx="23813" cy="242888"/>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41" name="Freeform 34"/>
            <p:cNvSpPr>
              <a:spLocks noEditPoints="1"/>
            </p:cNvSpPr>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2" name="Freeform 35"/>
            <p:cNvSpPr/>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3" name="Freeform 36"/>
            <p:cNvSpPr/>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4" name="Freeform 37"/>
            <p:cNvSpPr>
              <a:spLocks noEditPoints="1"/>
            </p:cNvSpPr>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5" name="Freeform 38"/>
            <p:cNvSpPr/>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6" name="Freeform 39"/>
            <p:cNvSpPr/>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7" name="Freeform 40"/>
            <p:cNvSpPr>
              <a:spLocks noEditPoints="1"/>
            </p:cNvSpPr>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8" name="Freeform 41"/>
            <p:cNvSpPr/>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9" name="Freeform 42"/>
            <p:cNvSpPr>
              <a:spLocks noEditPoints="1"/>
            </p:cNvSpPr>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0" name="Freeform 43"/>
            <p:cNvSpPr/>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1" name="Freeform 44"/>
            <p:cNvSpPr>
              <a:spLocks noEditPoints="1"/>
            </p:cNvSpPr>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2" name="Rectangle 45"/>
            <p:cNvSpPr>
              <a:spLocks noChangeArrowheads="1"/>
            </p:cNvSpPr>
            <p:nvPr/>
          </p:nvSpPr>
          <p:spPr bwMode="auto">
            <a:xfrm>
              <a:off x="1228725" y="4662488"/>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53" name="Freeform 46"/>
            <p:cNvSpPr/>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4" name="Freeform 47"/>
            <p:cNvSpPr>
              <a:spLocks noEditPoints="1"/>
            </p:cNvSpPr>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5" name="Freeform 48"/>
            <p:cNvSpPr/>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6" name="Freeform 49"/>
            <p:cNvSpPr>
              <a:spLocks noEditPoints="1"/>
            </p:cNvSpPr>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7" name="Freeform 50"/>
            <p:cNvSpPr>
              <a:spLocks noEditPoints="1"/>
            </p:cNvSpPr>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8" name="Freeform 51"/>
            <p:cNvSpPr/>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9" name="Freeform 52"/>
            <p:cNvSpPr/>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0" name="Freeform 53"/>
            <p:cNvSpPr>
              <a:spLocks noEditPoints="1"/>
            </p:cNvSpPr>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1" name="Freeform 54"/>
            <p:cNvSpPr>
              <a:spLocks noEditPoints="1"/>
            </p:cNvSpPr>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2" name="Freeform 55"/>
            <p:cNvSpPr/>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3" name="Freeform 56"/>
            <p:cNvSpPr>
              <a:spLocks noEditPoints="1"/>
            </p:cNvSpPr>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4" name="Freeform 57"/>
            <p:cNvSpPr/>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5" name="Freeform 58"/>
            <p:cNvSpPr>
              <a:spLocks noEditPoints="1"/>
            </p:cNvSpPr>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grpSp>
      <p:sp>
        <p:nvSpPr>
          <p:cNvPr id="2" name="Title 1"/>
          <p:cNvSpPr>
            <a:spLocks noGrp="1"/>
          </p:cNvSpPr>
          <p:nvPr>
            <p:ph type="ctrTitle"/>
          </p:nvPr>
        </p:nvSpPr>
        <p:spPr>
          <a:xfrm>
            <a:off x="1876424" y="1122363"/>
            <a:ext cx="8791575" cy="2387600"/>
          </a:xfrm>
        </p:spPr>
        <p:txBody>
          <a:bodyPr rtlCol="0" anchor="b">
            <a:normAutofit/>
          </a:bodyPr>
          <a:lstStyle>
            <a:lvl1pPr algn="l">
              <a:defRPr sz="4800"/>
            </a:lvl1pPr>
          </a:lstStyle>
          <a:p>
            <a:pPr rtl="0"/>
            <a:r>
              <a:rPr lang="en-GB" noProof="0"/>
              <a:t>Click to edit Master title style</a:t>
            </a:r>
          </a:p>
        </p:txBody>
      </p:sp>
      <p:sp>
        <p:nvSpPr>
          <p:cNvPr id="3" name="Subtitle 2"/>
          <p:cNvSpPr>
            <a:spLocks noGrp="1"/>
          </p:cNvSpPr>
          <p:nvPr>
            <p:ph type="subTitle" idx="1"/>
          </p:nvPr>
        </p:nvSpPr>
        <p:spPr>
          <a:xfrm>
            <a:off x="1876424" y="3602038"/>
            <a:ext cx="8791575" cy="1655762"/>
          </a:xfrm>
        </p:spPr>
        <p:txBody>
          <a:bodyPr rtlCol="0">
            <a:normAutofit/>
          </a:bodyPr>
          <a:lstStyle>
            <a:lvl1pPr marL="0" indent="0" algn="l">
              <a:buNone/>
              <a:defRPr sz="2000" cap="all"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GB" noProof="0"/>
              <a:t>Click to edit Master subtitle style</a:t>
            </a:r>
          </a:p>
        </p:txBody>
      </p:sp>
      <p:sp>
        <p:nvSpPr>
          <p:cNvPr id="4" name="Date Placeholder 3"/>
          <p:cNvSpPr>
            <a:spLocks noGrp="1"/>
          </p:cNvSpPr>
          <p:nvPr>
            <p:ph type="dt" sz="half" idx="10"/>
          </p:nvPr>
        </p:nvSpPr>
        <p:spPr>
          <a:xfrm>
            <a:off x="7077511" y="5410201"/>
            <a:ext cx="2743200" cy="365125"/>
          </a:xfrm>
        </p:spPr>
        <p:txBody>
          <a:bodyPr rtlCol="0"/>
          <a:lstStyle/>
          <a:p>
            <a:pPr rtl="0"/>
            <a:fld id="{5355920F-8813-44EC-AED1-120E4BCB0925}" type="datetime1">
              <a:rPr lang="en-GB" noProof="0" smtClean="0"/>
              <a:t>05/11/2021</a:t>
            </a:fld>
            <a:endParaRPr lang="en-GB" noProof="0"/>
          </a:p>
        </p:txBody>
      </p:sp>
      <p:sp>
        <p:nvSpPr>
          <p:cNvPr id="5" name="Footer Placeholder 4"/>
          <p:cNvSpPr>
            <a:spLocks noGrp="1"/>
          </p:cNvSpPr>
          <p:nvPr>
            <p:ph type="ftr" sz="quarter" idx="11"/>
          </p:nvPr>
        </p:nvSpPr>
        <p:spPr>
          <a:xfrm>
            <a:off x="1876424" y="5410201"/>
            <a:ext cx="5124886" cy="365125"/>
          </a:xfrm>
        </p:spPr>
        <p:txBody>
          <a:bodyPr rtlCol="0"/>
          <a:lstStyle/>
          <a:p>
            <a:pPr rtl="0"/>
            <a:endParaRPr lang="en-GB" noProof="0"/>
          </a:p>
        </p:txBody>
      </p:sp>
      <p:sp>
        <p:nvSpPr>
          <p:cNvPr id="6" name="Slide Number Placeholder 5"/>
          <p:cNvSpPr>
            <a:spLocks noGrp="1"/>
          </p:cNvSpPr>
          <p:nvPr>
            <p:ph type="sldNum" sz="quarter" idx="12"/>
          </p:nvPr>
        </p:nvSpPr>
        <p:spPr>
          <a:xfrm>
            <a:off x="9896911" y="5410199"/>
            <a:ext cx="771089" cy="365125"/>
          </a:xfrm>
        </p:spPr>
        <p:txBody>
          <a:bodyPr rtlCol="0"/>
          <a:lstStyle/>
          <a:p>
            <a:pPr rtl="0"/>
            <a:fld id="{6D22F896-40B5-4ADD-8801-0D06FADFA095}" type="slidenum">
              <a:rPr lang="en-GB" noProof="0" smtClean="0"/>
              <a:t>‹#›</a:t>
            </a:fld>
            <a:endParaRPr lang="en-GB" noProof="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en-GB" noProof="0"/>
              <a:t>Click to edit Master title style</a:t>
            </a:r>
          </a:p>
        </p:txBody>
      </p:sp>
      <p:sp>
        <p:nvSpPr>
          <p:cNvPr id="3" name="Content Placeholder 2"/>
          <p:cNvSpPr>
            <a:spLocks noGrp="1"/>
          </p:cNvSpPr>
          <p:nvPr>
            <p:ph idx="1"/>
          </p:nvPr>
        </p:nvSpPr>
        <p:spPr/>
        <p:txBody>
          <a:bodyPr rtlCol="0"/>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4" name="Date Placeholder 3"/>
          <p:cNvSpPr>
            <a:spLocks noGrp="1"/>
          </p:cNvSpPr>
          <p:nvPr>
            <p:ph type="dt" sz="half" idx="10"/>
          </p:nvPr>
        </p:nvSpPr>
        <p:spPr/>
        <p:txBody>
          <a:bodyPr rtlCol="0"/>
          <a:lstStyle/>
          <a:p>
            <a:pPr rtl="0"/>
            <a:fld id="{34E16477-E8D2-43C0-A50E-845846FEAC04}" type="datetime1">
              <a:rPr lang="en-GB" noProof="0" smtClean="0"/>
              <a:t>05/11/2021</a:t>
            </a:fld>
            <a:endParaRPr lang="en-GB" noProof="0"/>
          </a:p>
        </p:txBody>
      </p:sp>
      <p:sp>
        <p:nvSpPr>
          <p:cNvPr id="5" name="Footer Placeholder 4"/>
          <p:cNvSpPr>
            <a:spLocks noGrp="1"/>
          </p:cNvSpPr>
          <p:nvPr>
            <p:ph type="ftr" sz="quarter" idx="11"/>
          </p:nvPr>
        </p:nvSpPr>
        <p:spPr/>
        <p:txBody>
          <a:bodyPr rtlCol="0"/>
          <a:lstStyle/>
          <a:p>
            <a:pPr rtl="0"/>
            <a:endParaRPr lang="en-GB" noProof="0"/>
          </a:p>
        </p:txBody>
      </p:sp>
      <p:sp>
        <p:nvSpPr>
          <p:cNvPr id="6" name="Slide Number Placeholder 5"/>
          <p:cNvSpPr>
            <a:spLocks noGrp="1"/>
          </p:cNvSpPr>
          <p:nvPr>
            <p:ph type="sldNum" sz="quarter" idx="12"/>
          </p:nvPr>
        </p:nvSpPr>
        <p:spPr/>
        <p:txBody>
          <a:bodyPr rtlCol="0"/>
          <a:lstStyle/>
          <a:p>
            <a:pPr rtl="0"/>
            <a:fld id="{6D22F896-40B5-4ADD-8801-0D06FADFA095}" type="slidenum">
              <a:rPr lang="en-GB" noProof="0" smtClean="0"/>
              <a:t>‹#›</a:t>
            </a:fld>
            <a:endParaRPr lang="en-GB" noProof="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41411" y="1419226"/>
            <a:ext cx="9906000" cy="2852737"/>
          </a:xfrm>
        </p:spPr>
        <p:txBody>
          <a:bodyPr rtlCol="0" anchor="b">
            <a:normAutofit/>
          </a:bodyPr>
          <a:lstStyle>
            <a:lvl1pPr>
              <a:defRPr sz="3600"/>
            </a:lvl1pPr>
          </a:lstStyle>
          <a:p>
            <a:pPr rtl="0"/>
            <a:r>
              <a:rPr lang="en-GB" noProof="0"/>
              <a:t>Click to edit Master title style</a:t>
            </a:r>
          </a:p>
        </p:txBody>
      </p:sp>
      <p:sp>
        <p:nvSpPr>
          <p:cNvPr id="3" name="Text Placeholder 2"/>
          <p:cNvSpPr>
            <a:spLocks noGrp="1"/>
          </p:cNvSpPr>
          <p:nvPr>
            <p:ph type="body" idx="1"/>
          </p:nvPr>
        </p:nvSpPr>
        <p:spPr>
          <a:xfrm>
            <a:off x="1141411" y="4424362"/>
            <a:ext cx="9906000" cy="1374776"/>
          </a:xfrm>
        </p:spPr>
        <p:txBody>
          <a:bodyPr rtlCol="0">
            <a:normAutofit/>
          </a:bodyPr>
          <a:lstStyle>
            <a:lvl1pPr marL="0" indent="0">
              <a:buNone/>
              <a:defRPr sz="1800" cap="all" baseline="0">
                <a:solidFill>
                  <a:schemeClr val="tx1">
                    <a:tint val="75000"/>
                  </a:schemeClr>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noProof="0"/>
              <a:t>Click to edit Master text styles</a:t>
            </a:r>
          </a:p>
        </p:txBody>
      </p:sp>
      <p:sp>
        <p:nvSpPr>
          <p:cNvPr id="4" name="Date Placeholder 3"/>
          <p:cNvSpPr>
            <a:spLocks noGrp="1"/>
          </p:cNvSpPr>
          <p:nvPr>
            <p:ph type="dt" sz="half" idx="10"/>
          </p:nvPr>
        </p:nvSpPr>
        <p:spPr/>
        <p:txBody>
          <a:bodyPr rtlCol="0"/>
          <a:lstStyle/>
          <a:p>
            <a:pPr rtl="0"/>
            <a:fld id="{32B697E2-EEA4-4363-9F6C-1C2D4F12F198}" type="datetime1">
              <a:rPr lang="en-GB" noProof="0" smtClean="0"/>
              <a:t>05/11/2021</a:t>
            </a:fld>
            <a:endParaRPr lang="en-GB" noProof="0"/>
          </a:p>
        </p:txBody>
      </p:sp>
      <p:sp>
        <p:nvSpPr>
          <p:cNvPr id="5" name="Footer Placeholder 4"/>
          <p:cNvSpPr>
            <a:spLocks noGrp="1"/>
          </p:cNvSpPr>
          <p:nvPr>
            <p:ph type="ftr" sz="quarter" idx="11"/>
          </p:nvPr>
        </p:nvSpPr>
        <p:spPr/>
        <p:txBody>
          <a:bodyPr rtlCol="0"/>
          <a:lstStyle/>
          <a:p>
            <a:pPr rtl="0"/>
            <a:endParaRPr lang="en-GB" noProof="0"/>
          </a:p>
        </p:txBody>
      </p:sp>
      <p:sp>
        <p:nvSpPr>
          <p:cNvPr id="6" name="Slide Number Placeholder 5"/>
          <p:cNvSpPr>
            <a:spLocks noGrp="1"/>
          </p:cNvSpPr>
          <p:nvPr>
            <p:ph type="sldNum" sz="quarter" idx="12"/>
          </p:nvPr>
        </p:nvSpPr>
        <p:spPr/>
        <p:txBody>
          <a:bodyPr rtlCol="0"/>
          <a:lstStyle/>
          <a:p>
            <a:pPr rtl="0"/>
            <a:fld id="{6D22F896-40B5-4ADD-8801-0D06FADFA095}" type="slidenum">
              <a:rPr lang="en-GB" noProof="0" smtClean="0"/>
              <a:t>‹#›</a:t>
            </a:fld>
            <a:endParaRPr lang="en-GB" noProof="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en-GB" noProof="0"/>
              <a:t>Click to edit Master title style</a:t>
            </a:r>
          </a:p>
        </p:txBody>
      </p:sp>
      <p:sp>
        <p:nvSpPr>
          <p:cNvPr id="3" name="Content Placeholder 2"/>
          <p:cNvSpPr>
            <a:spLocks noGrp="1"/>
          </p:cNvSpPr>
          <p:nvPr>
            <p:ph sz="half" idx="1"/>
          </p:nvPr>
        </p:nvSpPr>
        <p:spPr>
          <a:xfrm>
            <a:off x="1141410" y="2249486"/>
            <a:ext cx="4878389" cy="3541714"/>
          </a:xfrm>
        </p:spPr>
        <p:txBody>
          <a:bodyPr rtlCol="0"/>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4" name="Content Placeholder 3"/>
          <p:cNvSpPr>
            <a:spLocks noGrp="1"/>
          </p:cNvSpPr>
          <p:nvPr>
            <p:ph sz="half" idx="2"/>
          </p:nvPr>
        </p:nvSpPr>
        <p:spPr>
          <a:xfrm>
            <a:off x="6172200" y="2249486"/>
            <a:ext cx="4875211" cy="3541714"/>
          </a:xfrm>
        </p:spPr>
        <p:txBody>
          <a:bodyPr rtlCol="0"/>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5" name="Date Placeholder 4"/>
          <p:cNvSpPr>
            <a:spLocks noGrp="1"/>
          </p:cNvSpPr>
          <p:nvPr>
            <p:ph type="dt" sz="half" idx="10"/>
          </p:nvPr>
        </p:nvSpPr>
        <p:spPr/>
        <p:txBody>
          <a:bodyPr rtlCol="0"/>
          <a:lstStyle/>
          <a:p>
            <a:pPr rtl="0"/>
            <a:fld id="{95ECD9C7-69D7-4946-BBD8-85389B2495AE}" type="datetime1">
              <a:rPr lang="en-GB" noProof="0" smtClean="0"/>
              <a:t>05/11/2021</a:t>
            </a:fld>
            <a:endParaRPr lang="en-GB" noProof="0"/>
          </a:p>
        </p:txBody>
      </p:sp>
      <p:sp>
        <p:nvSpPr>
          <p:cNvPr id="6" name="Footer Placeholder 5"/>
          <p:cNvSpPr>
            <a:spLocks noGrp="1"/>
          </p:cNvSpPr>
          <p:nvPr>
            <p:ph type="ftr" sz="quarter" idx="11"/>
          </p:nvPr>
        </p:nvSpPr>
        <p:spPr/>
        <p:txBody>
          <a:bodyPr rtlCol="0"/>
          <a:lstStyle/>
          <a:p>
            <a:pPr rtl="0"/>
            <a:endParaRPr lang="en-GB" noProof="0"/>
          </a:p>
        </p:txBody>
      </p:sp>
      <p:sp>
        <p:nvSpPr>
          <p:cNvPr id="7" name="Slide Number Placeholder 6"/>
          <p:cNvSpPr>
            <a:spLocks noGrp="1"/>
          </p:cNvSpPr>
          <p:nvPr>
            <p:ph type="sldNum" sz="quarter" idx="12"/>
          </p:nvPr>
        </p:nvSpPr>
        <p:spPr/>
        <p:txBody>
          <a:bodyPr rtlCol="0"/>
          <a:lstStyle/>
          <a:p>
            <a:pPr rtl="0"/>
            <a:fld id="{6D22F896-40B5-4ADD-8801-0D06FADFA095}" type="slidenum">
              <a:rPr lang="en-GB" noProof="0" smtClean="0"/>
              <a:t>‹#›</a:t>
            </a:fld>
            <a:endParaRPr lang="en-GB" noProof="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19126"/>
            <a:ext cx="9906000" cy="1477961"/>
          </a:xfrm>
        </p:spPr>
        <p:txBody>
          <a:bodyPr rtlCol="0"/>
          <a:lstStyle/>
          <a:p>
            <a:pPr rtl="0"/>
            <a:r>
              <a:rPr lang="en-GB" noProof="0"/>
              <a:t>Click to edit Master title style</a:t>
            </a:r>
          </a:p>
        </p:txBody>
      </p:sp>
      <p:sp>
        <p:nvSpPr>
          <p:cNvPr id="3" name="Text Placeholder 2"/>
          <p:cNvSpPr>
            <a:spLocks noGrp="1"/>
          </p:cNvSpPr>
          <p:nvPr>
            <p:ph type="body" idx="1"/>
          </p:nvPr>
        </p:nvSpPr>
        <p:spPr>
          <a:xfrm>
            <a:off x="1370019" y="2249486"/>
            <a:ext cx="4649783" cy="823912"/>
          </a:xfrm>
        </p:spPr>
        <p:txBody>
          <a:bodyPr rtlCol="0"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Click to edit Master text styles</a:t>
            </a:r>
          </a:p>
        </p:txBody>
      </p:sp>
      <p:sp>
        <p:nvSpPr>
          <p:cNvPr id="4" name="Content Placeholder 3"/>
          <p:cNvSpPr>
            <a:spLocks noGrp="1"/>
          </p:cNvSpPr>
          <p:nvPr>
            <p:ph sz="half" idx="2"/>
          </p:nvPr>
        </p:nvSpPr>
        <p:spPr>
          <a:xfrm>
            <a:off x="1141410" y="3073397"/>
            <a:ext cx="4878391" cy="2717801"/>
          </a:xfrm>
        </p:spPr>
        <p:txBody>
          <a:bodyPr rtlCol="0"/>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5" name="Text Placeholder 4"/>
          <p:cNvSpPr>
            <a:spLocks noGrp="1"/>
          </p:cNvSpPr>
          <p:nvPr>
            <p:ph type="body" sz="quarter" idx="3"/>
          </p:nvPr>
        </p:nvSpPr>
        <p:spPr>
          <a:xfrm>
            <a:off x="6400808" y="2249485"/>
            <a:ext cx="4646602" cy="823912"/>
          </a:xfrm>
        </p:spPr>
        <p:txBody>
          <a:bodyPr rtlCol="0"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Click to edit Master text styles</a:t>
            </a:r>
          </a:p>
        </p:txBody>
      </p:sp>
      <p:sp>
        <p:nvSpPr>
          <p:cNvPr id="6" name="Content Placeholder 5"/>
          <p:cNvSpPr>
            <a:spLocks noGrp="1"/>
          </p:cNvSpPr>
          <p:nvPr>
            <p:ph sz="quarter" idx="4"/>
          </p:nvPr>
        </p:nvSpPr>
        <p:spPr>
          <a:xfrm>
            <a:off x="6172200" y="3073397"/>
            <a:ext cx="4875210" cy="2717801"/>
          </a:xfrm>
        </p:spPr>
        <p:txBody>
          <a:bodyPr rtlCol="0"/>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7" name="Date Placeholder 6"/>
          <p:cNvSpPr>
            <a:spLocks noGrp="1"/>
          </p:cNvSpPr>
          <p:nvPr>
            <p:ph type="dt" sz="half" idx="10"/>
          </p:nvPr>
        </p:nvSpPr>
        <p:spPr/>
        <p:txBody>
          <a:bodyPr rtlCol="0"/>
          <a:lstStyle/>
          <a:p>
            <a:pPr rtl="0"/>
            <a:fld id="{BCD82FEF-FDBD-44C3-8D53-FA6833181DB4}" type="datetime1">
              <a:rPr lang="en-GB" noProof="0" smtClean="0"/>
              <a:t>05/11/2021</a:t>
            </a:fld>
            <a:endParaRPr lang="en-GB" noProof="0"/>
          </a:p>
        </p:txBody>
      </p:sp>
      <p:sp>
        <p:nvSpPr>
          <p:cNvPr id="8" name="Footer Placeholder 7"/>
          <p:cNvSpPr>
            <a:spLocks noGrp="1"/>
          </p:cNvSpPr>
          <p:nvPr>
            <p:ph type="ftr" sz="quarter" idx="11"/>
          </p:nvPr>
        </p:nvSpPr>
        <p:spPr/>
        <p:txBody>
          <a:bodyPr rtlCol="0"/>
          <a:lstStyle/>
          <a:p>
            <a:pPr rtl="0"/>
            <a:endParaRPr lang="en-GB" noProof="0"/>
          </a:p>
        </p:txBody>
      </p:sp>
      <p:sp>
        <p:nvSpPr>
          <p:cNvPr id="9" name="Slide Number Placeholder 8"/>
          <p:cNvSpPr>
            <a:spLocks noGrp="1"/>
          </p:cNvSpPr>
          <p:nvPr>
            <p:ph type="sldNum" sz="quarter" idx="12"/>
          </p:nvPr>
        </p:nvSpPr>
        <p:spPr/>
        <p:txBody>
          <a:bodyPr rtlCol="0"/>
          <a:lstStyle/>
          <a:p>
            <a:pPr rtl="0"/>
            <a:fld id="{6D22F896-40B5-4ADD-8801-0D06FADFA095}" type="slidenum">
              <a:rPr lang="en-GB" noProof="0" smtClean="0"/>
              <a:t>‹#›</a:t>
            </a:fld>
            <a:endParaRPr lang="en-GB" noProof="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en-GB" noProof="0"/>
              <a:t>Click to edit Master title style</a:t>
            </a:r>
          </a:p>
        </p:txBody>
      </p:sp>
      <p:sp>
        <p:nvSpPr>
          <p:cNvPr id="3" name="Date Placeholder 2"/>
          <p:cNvSpPr>
            <a:spLocks noGrp="1"/>
          </p:cNvSpPr>
          <p:nvPr>
            <p:ph type="dt" sz="half" idx="10"/>
          </p:nvPr>
        </p:nvSpPr>
        <p:spPr/>
        <p:txBody>
          <a:bodyPr rtlCol="0"/>
          <a:lstStyle/>
          <a:p>
            <a:pPr rtl="0"/>
            <a:fld id="{21989A33-01B0-4BA9-8EB6-B677C28A548B}" type="datetime1">
              <a:rPr lang="en-GB" noProof="0" smtClean="0"/>
              <a:t>05/11/2021</a:t>
            </a:fld>
            <a:endParaRPr lang="en-GB" noProof="0"/>
          </a:p>
        </p:txBody>
      </p:sp>
      <p:sp>
        <p:nvSpPr>
          <p:cNvPr id="4" name="Footer Placeholder 3"/>
          <p:cNvSpPr>
            <a:spLocks noGrp="1"/>
          </p:cNvSpPr>
          <p:nvPr>
            <p:ph type="ftr" sz="quarter" idx="11"/>
          </p:nvPr>
        </p:nvSpPr>
        <p:spPr/>
        <p:txBody>
          <a:bodyPr rtlCol="0"/>
          <a:lstStyle/>
          <a:p>
            <a:pPr rtl="0"/>
            <a:endParaRPr lang="en-GB" noProof="0"/>
          </a:p>
        </p:txBody>
      </p:sp>
      <p:sp>
        <p:nvSpPr>
          <p:cNvPr id="5" name="Slide Number Placeholder 4"/>
          <p:cNvSpPr>
            <a:spLocks noGrp="1"/>
          </p:cNvSpPr>
          <p:nvPr>
            <p:ph type="sldNum" sz="quarter" idx="12"/>
          </p:nvPr>
        </p:nvSpPr>
        <p:spPr/>
        <p:txBody>
          <a:bodyPr rtlCol="0"/>
          <a:lstStyle/>
          <a:p>
            <a:pPr rtl="0"/>
            <a:fld id="{6D22F896-40B5-4ADD-8801-0D06FADFA095}" type="slidenum">
              <a:rPr lang="en-GB" noProof="0" smtClean="0"/>
              <a:t>‹#›</a:t>
            </a:fld>
            <a:endParaRPr lang="en-GB" noProof="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rtlCol="0"/>
          <a:lstStyle/>
          <a:p>
            <a:pPr rtl="0"/>
            <a:fld id="{6799F48B-A9D1-4B0C-AE5C-DBE22274E5F5}" type="datetime1">
              <a:rPr lang="en-GB" noProof="0" smtClean="0"/>
              <a:t>05/11/2021</a:t>
            </a:fld>
            <a:endParaRPr lang="en-GB" noProof="0"/>
          </a:p>
        </p:txBody>
      </p:sp>
      <p:sp>
        <p:nvSpPr>
          <p:cNvPr id="3" name="Footer Placeholder 2"/>
          <p:cNvSpPr>
            <a:spLocks noGrp="1"/>
          </p:cNvSpPr>
          <p:nvPr>
            <p:ph type="ftr" sz="quarter" idx="11"/>
          </p:nvPr>
        </p:nvSpPr>
        <p:spPr/>
        <p:txBody>
          <a:bodyPr rtlCol="0"/>
          <a:lstStyle/>
          <a:p>
            <a:pPr rtl="0"/>
            <a:endParaRPr lang="en-GB" noProof="0"/>
          </a:p>
        </p:txBody>
      </p:sp>
      <p:sp>
        <p:nvSpPr>
          <p:cNvPr id="4" name="Slide Number Placeholder 3"/>
          <p:cNvSpPr>
            <a:spLocks noGrp="1"/>
          </p:cNvSpPr>
          <p:nvPr>
            <p:ph type="sldNum" sz="quarter" idx="12"/>
          </p:nvPr>
        </p:nvSpPr>
        <p:spPr/>
        <p:txBody>
          <a:bodyPr rtlCol="0"/>
          <a:lstStyle/>
          <a:p>
            <a:pPr rtl="0"/>
            <a:fld id="{6D22F896-40B5-4ADD-8801-0D06FADFA095}" type="slidenum">
              <a:rPr lang="en-GB" noProof="0" smtClean="0"/>
              <a:t>‹#›</a:t>
            </a:fld>
            <a:endParaRPr lang="en-GB" noProof="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6705" y="609601"/>
            <a:ext cx="3856037" cy="1639884"/>
          </a:xfrm>
        </p:spPr>
        <p:txBody>
          <a:bodyPr rtlCol="0" anchor="b"/>
          <a:lstStyle>
            <a:lvl1pPr>
              <a:defRPr sz="3200"/>
            </a:lvl1pPr>
          </a:lstStyle>
          <a:p>
            <a:pPr rtl="0"/>
            <a:r>
              <a:rPr lang="en-GB" noProof="0"/>
              <a:t>Click to edit Master title style</a:t>
            </a:r>
          </a:p>
        </p:txBody>
      </p:sp>
      <p:sp>
        <p:nvSpPr>
          <p:cNvPr id="3" name="Content Placeholder 2"/>
          <p:cNvSpPr>
            <a:spLocks noGrp="1"/>
          </p:cNvSpPr>
          <p:nvPr>
            <p:ph idx="1"/>
          </p:nvPr>
        </p:nvSpPr>
        <p:spPr>
          <a:xfrm>
            <a:off x="5156200" y="592666"/>
            <a:ext cx="5891209" cy="5198534"/>
          </a:xfrm>
        </p:spPr>
        <p:txBody>
          <a:bodyPr rtlCol="0" anchor="ct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4" name="Text Placeholder 3"/>
          <p:cNvSpPr>
            <a:spLocks noGrp="1"/>
          </p:cNvSpPr>
          <p:nvPr>
            <p:ph type="body" sz="half" idx="2"/>
          </p:nvPr>
        </p:nvSpPr>
        <p:spPr>
          <a:xfrm>
            <a:off x="1146705" y="2249486"/>
            <a:ext cx="3856037" cy="3541714"/>
          </a:xfrm>
        </p:spPr>
        <p:txBody>
          <a:bodyPr rtlCol="0"/>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n-GB" noProof="0"/>
              <a:t>Click to edit Master text styles</a:t>
            </a:r>
          </a:p>
        </p:txBody>
      </p:sp>
      <p:sp>
        <p:nvSpPr>
          <p:cNvPr id="5" name="Date Placeholder 4"/>
          <p:cNvSpPr>
            <a:spLocks noGrp="1"/>
          </p:cNvSpPr>
          <p:nvPr>
            <p:ph type="dt" sz="half" idx="10"/>
          </p:nvPr>
        </p:nvSpPr>
        <p:spPr/>
        <p:txBody>
          <a:bodyPr rtlCol="0"/>
          <a:lstStyle/>
          <a:p>
            <a:pPr rtl="0"/>
            <a:fld id="{47F28C62-ABFA-480E-806B-CB4677ED0797}" type="datetime1">
              <a:rPr lang="en-GB" noProof="0" smtClean="0"/>
              <a:t>05/11/2021</a:t>
            </a:fld>
            <a:endParaRPr lang="en-GB" noProof="0"/>
          </a:p>
        </p:txBody>
      </p:sp>
      <p:sp>
        <p:nvSpPr>
          <p:cNvPr id="6" name="Footer Placeholder 5"/>
          <p:cNvSpPr>
            <a:spLocks noGrp="1"/>
          </p:cNvSpPr>
          <p:nvPr>
            <p:ph type="ftr" sz="quarter" idx="11"/>
          </p:nvPr>
        </p:nvSpPr>
        <p:spPr/>
        <p:txBody>
          <a:bodyPr rtlCol="0"/>
          <a:lstStyle/>
          <a:p>
            <a:pPr rtl="0"/>
            <a:endParaRPr lang="en-GB" noProof="0"/>
          </a:p>
        </p:txBody>
      </p:sp>
      <p:sp>
        <p:nvSpPr>
          <p:cNvPr id="7" name="Slide Number Placeholder 6"/>
          <p:cNvSpPr>
            <a:spLocks noGrp="1"/>
          </p:cNvSpPr>
          <p:nvPr>
            <p:ph type="sldNum" sz="quarter" idx="12"/>
          </p:nvPr>
        </p:nvSpPr>
        <p:spPr/>
        <p:txBody>
          <a:bodyPr rtlCol="0"/>
          <a:lstStyle/>
          <a:p>
            <a:pPr rtl="0"/>
            <a:fld id="{6D22F896-40B5-4ADD-8801-0D06FADFA095}" type="slidenum">
              <a:rPr lang="en-GB" noProof="0" smtClean="0"/>
              <a:t>‹#›</a:t>
            </a:fld>
            <a:endParaRPr lang="en-GB" noProof="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3" y="609600"/>
            <a:ext cx="5934508" cy="1639886"/>
          </a:xfrm>
        </p:spPr>
        <p:txBody>
          <a:bodyPr rtlCol="0" anchor="b"/>
          <a:lstStyle>
            <a:lvl1pPr>
              <a:defRPr sz="3200"/>
            </a:lvl1pPr>
          </a:lstStyle>
          <a:p>
            <a:pPr rtl="0"/>
            <a:r>
              <a:rPr lang="en-GB" noProof="0"/>
              <a:t>Click to edit Master title style</a:t>
            </a:r>
          </a:p>
        </p:txBody>
      </p:sp>
      <p:sp>
        <p:nvSpPr>
          <p:cNvPr id="3" name="Picture Placeholder 2"/>
          <p:cNvSpPr>
            <a:spLocks noGrp="1" noChangeAspect="1"/>
          </p:cNvSpPr>
          <p:nvPr>
            <p:ph type="pic" idx="1"/>
          </p:nvPr>
        </p:nvSpPr>
        <p:spPr>
          <a:xfrm>
            <a:off x="7380721" y="609601"/>
            <a:ext cx="3666690" cy="5181599"/>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rtlCol="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en-GB" noProof="0"/>
              <a:t>Click icon to add picture</a:t>
            </a:r>
          </a:p>
        </p:txBody>
      </p:sp>
      <p:sp>
        <p:nvSpPr>
          <p:cNvPr id="4" name="Text Placeholder 3"/>
          <p:cNvSpPr>
            <a:spLocks noGrp="1"/>
          </p:cNvSpPr>
          <p:nvPr>
            <p:ph type="body" sz="half" idx="2"/>
          </p:nvPr>
        </p:nvSpPr>
        <p:spPr>
          <a:xfrm>
            <a:off x="1141410" y="2249486"/>
            <a:ext cx="5934511" cy="3541714"/>
          </a:xfrm>
        </p:spPr>
        <p:txBody>
          <a:bodyPr rtlCol="0"/>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n-GB" noProof="0"/>
              <a:t>Click to edit Master text styles</a:t>
            </a:r>
          </a:p>
        </p:txBody>
      </p:sp>
      <p:sp>
        <p:nvSpPr>
          <p:cNvPr id="5" name="Date Placeholder 4"/>
          <p:cNvSpPr>
            <a:spLocks noGrp="1"/>
          </p:cNvSpPr>
          <p:nvPr>
            <p:ph type="dt" sz="half" idx="10"/>
          </p:nvPr>
        </p:nvSpPr>
        <p:spPr/>
        <p:txBody>
          <a:bodyPr rtlCol="0"/>
          <a:lstStyle/>
          <a:p>
            <a:pPr rtl="0"/>
            <a:fld id="{AB0F450E-E848-4464-994A-64854034B5ED}" type="datetime1">
              <a:rPr lang="en-GB" noProof="0" smtClean="0"/>
              <a:t>05/11/2021</a:t>
            </a:fld>
            <a:endParaRPr lang="en-GB" noProof="0"/>
          </a:p>
        </p:txBody>
      </p:sp>
      <p:sp>
        <p:nvSpPr>
          <p:cNvPr id="6" name="Footer Placeholder 5"/>
          <p:cNvSpPr>
            <a:spLocks noGrp="1"/>
          </p:cNvSpPr>
          <p:nvPr>
            <p:ph type="ftr" sz="quarter" idx="11"/>
          </p:nvPr>
        </p:nvSpPr>
        <p:spPr/>
        <p:txBody>
          <a:bodyPr rtlCol="0"/>
          <a:lstStyle/>
          <a:p>
            <a:pPr rtl="0"/>
            <a:endParaRPr lang="en-GB" noProof="0"/>
          </a:p>
        </p:txBody>
      </p:sp>
      <p:sp>
        <p:nvSpPr>
          <p:cNvPr id="7" name="Slide Number Placeholder 6"/>
          <p:cNvSpPr>
            <a:spLocks noGrp="1"/>
          </p:cNvSpPr>
          <p:nvPr>
            <p:ph type="sldNum" sz="quarter" idx="12"/>
          </p:nvPr>
        </p:nvSpPr>
        <p:spPr/>
        <p:txBody>
          <a:bodyPr rtlCol="0"/>
          <a:lstStyle/>
          <a:p>
            <a:pPr rtl="0"/>
            <a:fld id="{6D22F896-40B5-4ADD-8801-0D06FADFA095}" type="slidenum">
              <a:rPr lang="en-GB" noProof="0" smtClean="0"/>
              <a:t>‹#›</a:t>
            </a:fld>
            <a:endParaRPr lang="en-GB" noProof="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0" y="4304664"/>
            <a:ext cx="9912355" cy="819355"/>
          </a:xfrm>
        </p:spPr>
        <p:txBody>
          <a:bodyPr rtlCol="0" anchor="b">
            <a:normAutofit/>
          </a:bodyPr>
          <a:lstStyle>
            <a:lvl1pPr>
              <a:defRPr sz="3200"/>
            </a:lvl1pPr>
          </a:lstStyle>
          <a:p>
            <a:pPr rtl="0"/>
            <a:r>
              <a:rPr lang="en-GB" noProof="0"/>
              <a:t>Click to edit Master title style</a:t>
            </a:r>
          </a:p>
        </p:txBody>
      </p:sp>
      <p:sp>
        <p:nvSpPr>
          <p:cNvPr id="3" name="Picture Placeholder 2"/>
          <p:cNvSpPr>
            <a:spLocks noGrp="1" noChangeAspect="1"/>
          </p:cNvSpPr>
          <p:nvPr>
            <p:ph type="pic" idx="1"/>
          </p:nvPr>
        </p:nvSpPr>
        <p:spPr>
          <a:xfrm>
            <a:off x="1141411" y="606426"/>
            <a:ext cx="9912354" cy="3299778"/>
          </a:xfrm>
          <a:prstGeom prst="round2DiagRect">
            <a:avLst>
              <a:gd name="adj1" fmla="val 4860"/>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3200"/>
            </a:lvl1pPr>
          </a:lstStyle>
          <a:p>
            <a:pPr marL="0" lvl="0" indent="0" rtl="0">
              <a:buNone/>
            </a:pPr>
            <a:r>
              <a:rPr lang="en-GB" noProof="0"/>
              <a:t>Click icon to add picture</a:t>
            </a:r>
          </a:p>
        </p:txBody>
      </p:sp>
      <p:sp>
        <p:nvSpPr>
          <p:cNvPr id="4" name="Text Placeholder 3"/>
          <p:cNvSpPr>
            <a:spLocks noGrp="1"/>
          </p:cNvSpPr>
          <p:nvPr>
            <p:ph type="body" sz="half" idx="2"/>
          </p:nvPr>
        </p:nvSpPr>
        <p:spPr>
          <a:xfrm>
            <a:off x="1141364" y="5124020"/>
            <a:ext cx="9910859" cy="682472"/>
          </a:xfrm>
        </p:spPr>
        <p:txBody>
          <a:bodyPr rtlCol="0">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n-GB" noProof="0"/>
              <a:t>Click to edit Master text styles</a:t>
            </a:r>
          </a:p>
        </p:txBody>
      </p:sp>
      <p:sp>
        <p:nvSpPr>
          <p:cNvPr id="5" name="Date Placeholder 4"/>
          <p:cNvSpPr>
            <a:spLocks noGrp="1"/>
          </p:cNvSpPr>
          <p:nvPr>
            <p:ph type="dt" sz="half" idx="10"/>
          </p:nvPr>
        </p:nvSpPr>
        <p:spPr/>
        <p:txBody>
          <a:bodyPr rtlCol="0"/>
          <a:lstStyle/>
          <a:p>
            <a:pPr rtl="0"/>
            <a:fld id="{781E812C-795D-4E09-AF62-732DA0C7EE74}" type="datetime1">
              <a:rPr lang="en-GB" noProof="0" smtClean="0"/>
              <a:t>05/11/2021</a:t>
            </a:fld>
            <a:endParaRPr lang="en-GB" noProof="0"/>
          </a:p>
        </p:txBody>
      </p:sp>
      <p:sp>
        <p:nvSpPr>
          <p:cNvPr id="6" name="Footer Placeholder 5"/>
          <p:cNvSpPr>
            <a:spLocks noGrp="1"/>
          </p:cNvSpPr>
          <p:nvPr>
            <p:ph type="ftr" sz="quarter" idx="11"/>
          </p:nvPr>
        </p:nvSpPr>
        <p:spPr/>
        <p:txBody>
          <a:bodyPr rtlCol="0"/>
          <a:lstStyle/>
          <a:p>
            <a:pPr rtl="0"/>
            <a:endParaRPr lang="en-GB" noProof="0"/>
          </a:p>
        </p:txBody>
      </p:sp>
      <p:sp>
        <p:nvSpPr>
          <p:cNvPr id="7" name="Slide Number Placeholder 6"/>
          <p:cNvSpPr>
            <a:spLocks noGrp="1"/>
          </p:cNvSpPr>
          <p:nvPr>
            <p:ph type="sldNum" sz="quarter" idx="12"/>
          </p:nvPr>
        </p:nvSpPr>
        <p:spPr/>
        <p:txBody>
          <a:bodyPr rtlCol="0"/>
          <a:lstStyle/>
          <a:p>
            <a:pPr rtl="0"/>
            <a:fld id="{6D22F896-40B5-4ADD-8801-0D06FADFA095}" type="slidenum">
              <a:rPr lang="en-GB" noProof="0" smtClean="0"/>
              <a:t>‹#›</a:t>
            </a:fld>
            <a:endParaRPr lang="en-GB" noProof="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56" y="609600"/>
            <a:ext cx="9905955" cy="3429000"/>
          </a:xfrm>
        </p:spPr>
        <p:txBody>
          <a:bodyPr rtlCol="0" anchor="ctr">
            <a:normAutofit/>
          </a:bodyPr>
          <a:lstStyle>
            <a:lvl1pPr>
              <a:defRPr sz="3600"/>
            </a:lvl1pPr>
          </a:lstStyle>
          <a:p>
            <a:pPr rtl="0"/>
            <a:r>
              <a:rPr lang="en-GB" noProof="0"/>
              <a:t>Click to edit Master title style</a:t>
            </a:r>
          </a:p>
        </p:txBody>
      </p:sp>
      <p:sp>
        <p:nvSpPr>
          <p:cNvPr id="4" name="Text Placeholder 3"/>
          <p:cNvSpPr>
            <a:spLocks noGrp="1"/>
          </p:cNvSpPr>
          <p:nvPr>
            <p:ph type="body" sz="half" idx="2"/>
          </p:nvPr>
        </p:nvSpPr>
        <p:spPr>
          <a:xfrm>
            <a:off x="1141410" y="4419599"/>
            <a:ext cx="9904459" cy="1371599"/>
          </a:xfrm>
        </p:spPr>
        <p:txBody>
          <a:bodyPr rtlCol="0"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n-GB" noProof="0"/>
              <a:t>Click to edit Master text styles</a:t>
            </a:r>
          </a:p>
        </p:txBody>
      </p:sp>
      <p:sp>
        <p:nvSpPr>
          <p:cNvPr id="5" name="Date Placeholder 4"/>
          <p:cNvSpPr>
            <a:spLocks noGrp="1"/>
          </p:cNvSpPr>
          <p:nvPr>
            <p:ph type="dt" sz="half" idx="10"/>
          </p:nvPr>
        </p:nvSpPr>
        <p:spPr/>
        <p:txBody>
          <a:bodyPr rtlCol="0"/>
          <a:lstStyle/>
          <a:p>
            <a:pPr rtl="0"/>
            <a:fld id="{7FF9F7AA-89A2-4A57-827F-54802C50BB91}" type="datetime1">
              <a:rPr lang="en-GB" noProof="0" smtClean="0"/>
              <a:t>05/11/2021</a:t>
            </a:fld>
            <a:endParaRPr lang="en-GB" noProof="0"/>
          </a:p>
        </p:txBody>
      </p:sp>
      <p:sp>
        <p:nvSpPr>
          <p:cNvPr id="6" name="Footer Placeholder 5"/>
          <p:cNvSpPr>
            <a:spLocks noGrp="1"/>
          </p:cNvSpPr>
          <p:nvPr>
            <p:ph type="ftr" sz="quarter" idx="11"/>
          </p:nvPr>
        </p:nvSpPr>
        <p:spPr/>
        <p:txBody>
          <a:bodyPr rtlCol="0"/>
          <a:lstStyle/>
          <a:p>
            <a:pPr rtl="0"/>
            <a:endParaRPr lang="en-GB" noProof="0"/>
          </a:p>
        </p:txBody>
      </p:sp>
      <p:sp>
        <p:nvSpPr>
          <p:cNvPr id="7" name="Slide Number Placeholder 6"/>
          <p:cNvSpPr>
            <a:spLocks noGrp="1"/>
          </p:cNvSpPr>
          <p:nvPr>
            <p:ph type="sldNum" sz="quarter" idx="12"/>
          </p:nvPr>
        </p:nvSpPr>
        <p:spPr/>
        <p:txBody>
          <a:bodyPr rtlCol="0"/>
          <a:lstStyle/>
          <a:p>
            <a:pPr rtl="0"/>
            <a:fld id="{6D22F896-40B5-4ADD-8801-0D06FADFA095}" type="slidenum">
              <a:rPr lang="en-GB" noProof="0" smtClean="0"/>
              <a:t>‹#›</a:t>
            </a:fld>
            <a:endParaRPr lang="en-GB" noProof="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599"/>
            <a:ext cx="9302752" cy="2748429"/>
          </a:xfrm>
        </p:spPr>
        <p:txBody>
          <a:bodyPr rtlCol="0" anchor="ctr">
            <a:normAutofit/>
          </a:bodyPr>
          <a:lstStyle>
            <a:lvl1pPr>
              <a:defRPr sz="3600"/>
            </a:lvl1pPr>
          </a:lstStyle>
          <a:p>
            <a:pPr rtl="0"/>
            <a:r>
              <a:rPr lang="en-GB" noProof="0"/>
              <a:t>Click to edit Master title style</a:t>
            </a:r>
          </a:p>
        </p:txBody>
      </p:sp>
      <p:sp>
        <p:nvSpPr>
          <p:cNvPr id="12" name="Text Placeholder 3"/>
          <p:cNvSpPr>
            <a:spLocks noGrp="1"/>
          </p:cNvSpPr>
          <p:nvPr>
            <p:ph type="body" sz="half" idx="13"/>
          </p:nvPr>
        </p:nvSpPr>
        <p:spPr>
          <a:xfrm>
            <a:off x="1720644" y="3365557"/>
            <a:ext cx="8752299" cy="548968"/>
          </a:xfrm>
        </p:spPr>
        <p:txBody>
          <a:bodyPr rtlCol="0"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n-GB" noProof="0"/>
              <a:t>Click to edit Master text styles</a:t>
            </a:r>
          </a:p>
        </p:txBody>
      </p:sp>
      <p:sp>
        <p:nvSpPr>
          <p:cNvPr id="4" name="Text Placeholder 3"/>
          <p:cNvSpPr>
            <a:spLocks noGrp="1"/>
          </p:cNvSpPr>
          <p:nvPr>
            <p:ph type="body" sz="half" idx="2"/>
          </p:nvPr>
        </p:nvSpPr>
        <p:spPr>
          <a:xfrm>
            <a:off x="1141411" y="4309919"/>
            <a:ext cx="9906002" cy="1489496"/>
          </a:xfrm>
        </p:spPr>
        <p:txBody>
          <a:bodyPr rtlCol="0"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n-GB" noProof="0"/>
              <a:t>Click to edit Master text styles</a:t>
            </a:r>
          </a:p>
        </p:txBody>
      </p:sp>
      <p:sp>
        <p:nvSpPr>
          <p:cNvPr id="5" name="Date Placeholder 4"/>
          <p:cNvSpPr>
            <a:spLocks noGrp="1"/>
          </p:cNvSpPr>
          <p:nvPr>
            <p:ph type="dt" sz="half" idx="10"/>
          </p:nvPr>
        </p:nvSpPr>
        <p:spPr/>
        <p:txBody>
          <a:bodyPr rtlCol="0"/>
          <a:lstStyle/>
          <a:p>
            <a:pPr rtl="0"/>
            <a:fld id="{11261511-2BA3-4532-9E9C-698507BF3378}" type="datetime1">
              <a:rPr lang="en-GB" noProof="0" smtClean="0"/>
              <a:t>05/11/2021</a:t>
            </a:fld>
            <a:endParaRPr lang="en-GB" noProof="0"/>
          </a:p>
        </p:txBody>
      </p:sp>
      <p:sp>
        <p:nvSpPr>
          <p:cNvPr id="6" name="Footer Placeholder 5"/>
          <p:cNvSpPr>
            <a:spLocks noGrp="1"/>
          </p:cNvSpPr>
          <p:nvPr>
            <p:ph type="ftr" sz="quarter" idx="11"/>
          </p:nvPr>
        </p:nvSpPr>
        <p:spPr/>
        <p:txBody>
          <a:bodyPr rtlCol="0"/>
          <a:lstStyle/>
          <a:p>
            <a:pPr rtl="0"/>
            <a:endParaRPr lang="en-GB" noProof="0"/>
          </a:p>
        </p:txBody>
      </p:sp>
      <p:sp>
        <p:nvSpPr>
          <p:cNvPr id="7" name="Slide Number Placeholder 6"/>
          <p:cNvSpPr>
            <a:spLocks noGrp="1"/>
          </p:cNvSpPr>
          <p:nvPr>
            <p:ph type="sldNum" sz="quarter" idx="12"/>
          </p:nvPr>
        </p:nvSpPr>
        <p:spPr/>
        <p:txBody>
          <a:bodyPr rtlCol="0"/>
          <a:lstStyle/>
          <a:p>
            <a:pPr rtl="0"/>
            <a:fld id="{6D22F896-40B5-4ADD-8801-0D06FADFA095}" type="slidenum">
              <a:rPr lang="en-GB" noProof="0" smtClean="0"/>
              <a:t>‹#›</a:t>
            </a:fld>
            <a:endParaRPr lang="en-GB" noProof="0"/>
          </a:p>
        </p:txBody>
      </p:sp>
      <p:sp>
        <p:nvSpPr>
          <p:cNvPr id="60" name="TextBox 59"/>
          <p:cNvSpPr txBox="1"/>
          <p:nvPr/>
        </p:nvSpPr>
        <p:spPr>
          <a:xfrm>
            <a:off x="903512" y="73239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rtl="0"/>
            <a:r>
              <a:rPr lang="en-GB" sz="8000" noProof="0">
                <a:solidFill>
                  <a:schemeClr val="tx1"/>
                </a:solidFill>
                <a:effectLst/>
              </a:rPr>
              <a:t>“</a:t>
            </a:r>
          </a:p>
        </p:txBody>
      </p:sp>
      <p:sp>
        <p:nvSpPr>
          <p:cNvPr id="61" name="TextBox 60"/>
          <p:cNvSpPr txBox="1"/>
          <p:nvPr/>
        </p:nvSpPr>
        <p:spPr>
          <a:xfrm>
            <a:off x="10537370" y="2764972"/>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rtl="0"/>
            <a:r>
              <a:rPr lang="en-GB" sz="8000" noProof="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0" y="2134041"/>
            <a:ext cx="9906001" cy="2511835"/>
          </a:xfrm>
        </p:spPr>
        <p:txBody>
          <a:bodyPr rtlCol="0" anchor="b">
            <a:normAutofit/>
          </a:bodyPr>
          <a:lstStyle>
            <a:lvl1pPr>
              <a:defRPr sz="3600"/>
            </a:lvl1pPr>
          </a:lstStyle>
          <a:p>
            <a:pPr rtl="0"/>
            <a:r>
              <a:rPr lang="en-GB" noProof="0"/>
              <a:t>Click to edit Master title style</a:t>
            </a:r>
          </a:p>
        </p:txBody>
      </p:sp>
      <p:sp>
        <p:nvSpPr>
          <p:cNvPr id="4" name="Text Placeholder 3"/>
          <p:cNvSpPr>
            <a:spLocks noGrp="1"/>
          </p:cNvSpPr>
          <p:nvPr>
            <p:ph type="body" sz="half" idx="2"/>
          </p:nvPr>
        </p:nvSpPr>
        <p:spPr>
          <a:xfrm>
            <a:off x="1141364" y="4657655"/>
            <a:ext cx="9904505" cy="1140644"/>
          </a:xfrm>
        </p:spPr>
        <p:txBody>
          <a:bodyPr rtlCol="0"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n-GB" noProof="0"/>
              <a:t>Click to edit Master text styles</a:t>
            </a:r>
          </a:p>
        </p:txBody>
      </p:sp>
      <p:sp>
        <p:nvSpPr>
          <p:cNvPr id="5" name="Date Placeholder 4"/>
          <p:cNvSpPr>
            <a:spLocks noGrp="1"/>
          </p:cNvSpPr>
          <p:nvPr>
            <p:ph type="dt" sz="half" idx="10"/>
          </p:nvPr>
        </p:nvSpPr>
        <p:spPr/>
        <p:txBody>
          <a:bodyPr rtlCol="0"/>
          <a:lstStyle/>
          <a:p>
            <a:pPr rtl="0"/>
            <a:fld id="{A903A195-93D0-4BEC-9F67-1AFA8DB8220C}" type="datetime1">
              <a:rPr lang="en-GB" noProof="0" smtClean="0"/>
              <a:t>05/11/2021</a:t>
            </a:fld>
            <a:endParaRPr lang="en-GB" noProof="0"/>
          </a:p>
        </p:txBody>
      </p:sp>
      <p:sp>
        <p:nvSpPr>
          <p:cNvPr id="6" name="Footer Placeholder 5"/>
          <p:cNvSpPr>
            <a:spLocks noGrp="1"/>
          </p:cNvSpPr>
          <p:nvPr>
            <p:ph type="ftr" sz="quarter" idx="11"/>
          </p:nvPr>
        </p:nvSpPr>
        <p:spPr/>
        <p:txBody>
          <a:bodyPr rtlCol="0"/>
          <a:lstStyle/>
          <a:p>
            <a:pPr rtl="0"/>
            <a:endParaRPr lang="en-GB" noProof="0"/>
          </a:p>
        </p:txBody>
      </p:sp>
      <p:sp>
        <p:nvSpPr>
          <p:cNvPr id="7" name="Slide Number Placeholder 6"/>
          <p:cNvSpPr>
            <a:spLocks noGrp="1"/>
          </p:cNvSpPr>
          <p:nvPr>
            <p:ph type="sldNum" sz="quarter" idx="12"/>
          </p:nvPr>
        </p:nvSpPr>
        <p:spPr/>
        <p:txBody>
          <a:bodyPr rtlCol="0"/>
          <a:lstStyle/>
          <a:p>
            <a:pPr rtl="0"/>
            <a:fld id="{6D22F896-40B5-4ADD-8801-0D06FADFA095}" type="slidenum">
              <a:rPr lang="en-GB" noProof="0" smtClean="0"/>
              <a:t>‹#›</a:t>
            </a:fld>
            <a:endParaRPr lang="en-GB" noProof="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1141413" y="609600"/>
            <a:ext cx="9905998" cy="1905000"/>
          </a:xfrm>
        </p:spPr>
        <p:txBody>
          <a:bodyPr rtlCol="0"/>
          <a:lstStyle/>
          <a:p>
            <a:pPr rtl="0"/>
            <a:r>
              <a:rPr lang="en-GB" noProof="0"/>
              <a:t>Click to edit Master title style</a:t>
            </a:r>
          </a:p>
        </p:txBody>
      </p:sp>
      <p:sp>
        <p:nvSpPr>
          <p:cNvPr id="7" name="Text Placeholder 2"/>
          <p:cNvSpPr>
            <a:spLocks noGrp="1"/>
          </p:cNvSpPr>
          <p:nvPr>
            <p:ph type="body" idx="1"/>
          </p:nvPr>
        </p:nvSpPr>
        <p:spPr>
          <a:xfrm>
            <a:off x="1141410" y="2674463"/>
            <a:ext cx="3196899" cy="685800"/>
          </a:xfrm>
        </p:spPr>
        <p:txBody>
          <a:bodyPr rtlCol="0"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Click to edit Master text styles</a:t>
            </a:r>
          </a:p>
        </p:txBody>
      </p:sp>
      <p:sp>
        <p:nvSpPr>
          <p:cNvPr id="8" name="Text Placeholder 3"/>
          <p:cNvSpPr>
            <a:spLocks noGrp="1"/>
          </p:cNvSpPr>
          <p:nvPr>
            <p:ph type="body" sz="half" idx="15"/>
          </p:nvPr>
        </p:nvSpPr>
        <p:spPr>
          <a:xfrm>
            <a:off x="1127918" y="3360263"/>
            <a:ext cx="3208735" cy="2430936"/>
          </a:xfrm>
        </p:spPr>
        <p:txBody>
          <a:bodyPr rtlCol="0"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en-GB" noProof="0"/>
              <a:t>Click to edit Master text styles</a:t>
            </a:r>
          </a:p>
        </p:txBody>
      </p:sp>
      <p:sp>
        <p:nvSpPr>
          <p:cNvPr id="9" name="Text Placeholder 4"/>
          <p:cNvSpPr>
            <a:spLocks noGrp="1"/>
          </p:cNvSpPr>
          <p:nvPr>
            <p:ph type="body" sz="quarter" idx="3"/>
          </p:nvPr>
        </p:nvSpPr>
        <p:spPr>
          <a:xfrm>
            <a:off x="4514766" y="2677635"/>
            <a:ext cx="3184385" cy="685800"/>
          </a:xfrm>
        </p:spPr>
        <p:txBody>
          <a:bodyPr rtlCol="0"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Click to edit Master text styles</a:t>
            </a:r>
          </a:p>
        </p:txBody>
      </p:sp>
      <p:sp>
        <p:nvSpPr>
          <p:cNvPr id="10" name="Text Placeholder 3"/>
          <p:cNvSpPr>
            <a:spLocks noGrp="1"/>
          </p:cNvSpPr>
          <p:nvPr>
            <p:ph type="body" sz="half" idx="16"/>
          </p:nvPr>
        </p:nvSpPr>
        <p:spPr>
          <a:xfrm>
            <a:off x="4504213" y="3363435"/>
            <a:ext cx="3195830" cy="2430936"/>
          </a:xfrm>
        </p:spPr>
        <p:txBody>
          <a:bodyPr rtlCol="0"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en-GB" noProof="0"/>
              <a:t>Click to edit Master text styles</a:t>
            </a:r>
          </a:p>
        </p:txBody>
      </p:sp>
      <p:sp>
        <p:nvSpPr>
          <p:cNvPr id="11" name="Text Placeholder 4"/>
          <p:cNvSpPr>
            <a:spLocks noGrp="1"/>
          </p:cNvSpPr>
          <p:nvPr>
            <p:ph type="body" sz="quarter" idx="13"/>
          </p:nvPr>
        </p:nvSpPr>
        <p:spPr>
          <a:xfrm>
            <a:off x="7852442" y="2674463"/>
            <a:ext cx="3194968" cy="685800"/>
          </a:xfrm>
        </p:spPr>
        <p:txBody>
          <a:bodyPr rtlCol="0"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Click to edit Master text styles</a:t>
            </a:r>
          </a:p>
        </p:txBody>
      </p:sp>
      <p:sp>
        <p:nvSpPr>
          <p:cNvPr id="12" name="Text Placeholder 3"/>
          <p:cNvSpPr>
            <a:spLocks noGrp="1"/>
          </p:cNvSpPr>
          <p:nvPr>
            <p:ph type="body" sz="half" idx="17"/>
          </p:nvPr>
        </p:nvSpPr>
        <p:spPr>
          <a:xfrm>
            <a:off x="7852442" y="3360263"/>
            <a:ext cx="3194968" cy="2430936"/>
          </a:xfrm>
        </p:spPr>
        <p:txBody>
          <a:bodyPr rtlCol="0"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en-GB" noProof="0"/>
              <a:t>Click to edit Master text styles</a:t>
            </a:r>
          </a:p>
        </p:txBody>
      </p:sp>
      <p:sp>
        <p:nvSpPr>
          <p:cNvPr id="3" name="Date Placeholder 2"/>
          <p:cNvSpPr>
            <a:spLocks noGrp="1"/>
          </p:cNvSpPr>
          <p:nvPr>
            <p:ph type="dt" sz="half" idx="10"/>
          </p:nvPr>
        </p:nvSpPr>
        <p:spPr/>
        <p:txBody>
          <a:bodyPr rtlCol="0"/>
          <a:lstStyle/>
          <a:p>
            <a:pPr rtl="0"/>
            <a:fld id="{75D5347D-0EBE-449D-BD9B-CB5F47DC29E5}" type="datetime1">
              <a:rPr lang="en-GB" noProof="0" smtClean="0"/>
              <a:t>05/11/2021</a:t>
            </a:fld>
            <a:endParaRPr lang="en-GB" noProof="0"/>
          </a:p>
        </p:txBody>
      </p:sp>
      <p:sp>
        <p:nvSpPr>
          <p:cNvPr id="4" name="Footer Placeholder 3"/>
          <p:cNvSpPr>
            <a:spLocks noGrp="1"/>
          </p:cNvSpPr>
          <p:nvPr>
            <p:ph type="ftr" sz="quarter" idx="11"/>
          </p:nvPr>
        </p:nvSpPr>
        <p:spPr/>
        <p:txBody>
          <a:bodyPr rtlCol="0"/>
          <a:lstStyle/>
          <a:p>
            <a:pPr rtl="0"/>
            <a:endParaRPr lang="en-GB" noProof="0"/>
          </a:p>
        </p:txBody>
      </p:sp>
      <p:sp>
        <p:nvSpPr>
          <p:cNvPr id="5" name="Slide Number Placeholder 4"/>
          <p:cNvSpPr>
            <a:spLocks noGrp="1"/>
          </p:cNvSpPr>
          <p:nvPr>
            <p:ph type="sldNum" sz="quarter" idx="12"/>
          </p:nvPr>
        </p:nvSpPr>
        <p:spPr/>
        <p:txBody>
          <a:bodyPr rtlCol="0"/>
          <a:lstStyle/>
          <a:p>
            <a:pPr rtl="0"/>
            <a:fld id="{6D22F896-40B5-4ADD-8801-0D06FADFA095}" type="slidenum">
              <a:rPr lang="en-GB" noProof="0" smtClean="0"/>
              <a:t>‹#›</a:t>
            </a:fld>
            <a:endParaRPr lang="en-GB" noProof="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1141411" y="609600"/>
            <a:ext cx="9905999" cy="1905000"/>
          </a:xfrm>
        </p:spPr>
        <p:txBody>
          <a:bodyPr rtlCol="0"/>
          <a:lstStyle/>
          <a:p>
            <a:pPr rtl="0"/>
            <a:r>
              <a:rPr lang="en-GB" noProof="0"/>
              <a:t>Click to edit Master title style</a:t>
            </a:r>
          </a:p>
        </p:txBody>
      </p:sp>
      <p:sp>
        <p:nvSpPr>
          <p:cNvPr id="19" name="Text Placeholder 2"/>
          <p:cNvSpPr>
            <a:spLocks noGrp="1"/>
          </p:cNvSpPr>
          <p:nvPr>
            <p:ph type="body" idx="1"/>
          </p:nvPr>
        </p:nvSpPr>
        <p:spPr>
          <a:xfrm>
            <a:off x="1141413" y="4404596"/>
            <a:ext cx="3195240" cy="576262"/>
          </a:xfrm>
        </p:spPr>
        <p:txBody>
          <a:bodyPr rtlCol="0"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Click to edit Master text styles</a:t>
            </a:r>
          </a:p>
        </p:txBody>
      </p:sp>
      <p:sp>
        <p:nvSpPr>
          <p:cNvPr id="20" name="Picture Placeholder 2"/>
          <p:cNvSpPr>
            <a:spLocks noGrp="1" noChangeAspect="1"/>
          </p:cNvSpPr>
          <p:nvPr>
            <p:ph type="pic" idx="15"/>
          </p:nvPr>
        </p:nvSpPr>
        <p:spPr>
          <a:xfrm>
            <a:off x="1141413" y="2666998"/>
            <a:ext cx="31952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rtl="0">
              <a:buNone/>
            </a:pPr>
            <a:r>
              <a:rPr lang="en-GB" noProof="0"/>
              <a:t>Click icon to add picture</a:t>
            </a:r>
          </a:p>
        </p:txBody>
      </p:sp>
      <p:sp>
        <p:nvSpPr>
          <p:cNvPr id="21" name="Text Placeholder 3"/>
          <p:cNvSpPr>
            <a:spLocks noGrp="1"/>
          </p:cNvSpPr>
          <p:nvPr>
            <p:ph type="body" sz="half" idx="18"/>
          </p:nvPr>
        </p:nvSpPr>
        <p:spPr>
          <a:xfrm>
            <a:off x="1141413" y="4980858"/>
            <a:ext cx="3195240" cy="817843"/>
          </a:xfrm>
        </p:spPr>
        <p:txBody>
          <a:bodyPr rtlCol="0"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en-GB" noProof="0"/>
              <a:t>Click to edit Master text styles</a:t>
            </a:r>
          </a:p>
        </p:txBody>
      </p:sp>
      <p:sp>
        <p:nvSpPr>
          <p:cNvPr id="22" name="Text Placeholder 4"/>
          <p:cNvSpPr>
            <a:spLocks noGrp="1"/>
          </p:cNvSpPr>
          <p:nvPr>
            <p:ph type="body" sz="quarter" idx="3"/>
          </p:nvPr>
        </p:nvSpPr>
        <p:spPr>
          <a:xfrm>
            <a:off x="4489053" y="4404596"/>
            <a:ext cx="3200400" cy="576262"/>
          </a:xfrm>
        </p:spPr>
        <p:txBody>
          <a:bodyPr rtlCol="0"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Click to edit Master text styles</a:t>
            </a:r>
          </a:p>
        </p:txBody>
      </p:sp>
      <p:sp>
        <p:nvSpPr>
          <p:cNvPr id="23" name="Picture Placeholder 2"/>
          <p:cNvSpPr>
            <a:spLocks noGrp="1" noChangeAspect="1"/>
          </p:cNvSpPr>
          <p:nvPr>
            <p:ph type="pic" idx="21"/>
          </p:nvPr>
        </p:nvSpPr>
        <p:spPr>
          <a:xfrm>
            <a:off x="4489053" y="2666998"/>
            <a:ext cx="31989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rtl="0">
              <a:buNone/>
            </a:pPr>
            <a:r>
              <a:rPr lang="en-GB" noProof="0"/>
              <a:t>Click icon to add picture</a:t>
            </a:r>
          </a:p>
        </p:txBody>
      </p:sp>
      <p:sp>
        <p:nvSpPr>
          <p:cNvPr id="24" name="Text Placeholder 3"/>
          <p:cNvSpPr>
            <a:spLocks noGrp="1"/>
          </p:cNvSpPr>
          <p:nvPr>
            <p:ph type="body" sz="half" idx="19"/>
          </p:nvPr>
        </p:nvSpPr>
        <p:spPr>
          <a:xfrm>
            <a:off x="4487593" y="4980857"/>
            <a:ext cx="3200400" cy="810342"/>
          </a:xfrm>
        </p:spPr>
        <p:txBody>
          <a:bodyPr rtlCol="0"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en-GB" noProof="0"/>
              <a:t>Click to edit Master text styles</a:t>
            </a:r>
          </a:p>
        </p:txBody>
      </p:sp>
      <p:sp>
        <p:nvSpPr>
          <p:cNvPr id="25" name="Text Placeholder 4"/>
          <p:cNvSpPr>
            <a:spLocks noGrp="1"/>
          </p:cNvSpPr>
          <p:nvPr>
            <p:ph type="body" sz="quarter" idx="13"/>
          </p:nvPr>
        </p:nvSpPr>
        <p:spPr>
          <a:xfrm>
            <a:off x="7852567" y="4404595"/>
            <a:ext cx="3190741" cy="576262"/>
          </a:xfrm>
        </p:spPr>
        <p:txBody>
          <a:bodyPr rtlCol="0"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Click to edit Master text styles</a:t>
            </a:r>
          </a:p>
        </p:txBody>
      </p:sp>
      <p:sp>
        <p:nvSpPr>
          <p:cNvPr id="26" name="Picture Placeholder 2"/>
          <p:cNvSpPr>
            <a:spLocks noGrp="1" noChangeAspect="1"/>
          </p:cNvSpPr>
          <p:nvPr>
            <p:ph type="pic" idx="22"/>
          </p:nvPr>
        </p:nvSpPr>
        <p:spPr>
          <a:xfrm>
            <a:off x="7852442" y="2666998"/>
            <a:ext cx="3194969"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rtl="0">
              <a:buNone/>
            </a:pPr>
            <a:r>
              <a:rPr lang="en-GB" noProof="0"/>
              <a:t>Click icon to add picture</a:t>
            </a:r>
          </a:p>
        </p:txBody>
      </p:sp>
      <p:sp>
        <p:nvSpPr>
          <p:cNvPr id="27" name="Text Placeholder 3"/>
          <p:cNvSpPr>
            <a:spLocks noGrp="1"/>
          </p:cNvSpPr>
          <p:nvPr>
            <p:ph type="body" sz="half" idx="20"/>
          </p:nvPr>
        </p:nvSpPr>
        <p:spPr>
          <a:xfrm>
            <a:off x="7852442" y="4980854"/>
            <a:ext cx="3194968" cy="810345"/>
          </a:xfrm>
        </p:spPr>
        <p:txBody>
          <a:bodyPr rtlCol="0"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en-GB" noProof="0"/>
              <a:t>Click to edit Master text styles</a:t>
            </a:r>
          </a:p>
        </p:txBody>
      </p:sp>
      <p:sp>
        <p:nvSpPr>
          <p:cNvPr id="3" name="Date Placeholder 2"/>
          <p:cNvSpPr>
            <a:spLocks noGrp="1"/>
          </p:cNvSpPr>
          <p:nvPr>
            <p:ph type="dt" sz="half" idx="10"/>
          </p:nvPr>
        </p:nvSpPr>
        <p:spPr/>
        <p:txBody>
          <a:bodyPr rtlCol="0"/>
          <a:lstStyle/>
          <a:p>
            <a:pPr rtl="0"/>
            <a:fld id="{C9078C67-0F9B-40DA-9AB4-C2F5141636FA}" type="datetime1">
              <a:rPr lang="en-GB" noProof="0" smtClean="0"/>
              <a:t>05/11/2021</a:t>
            </a:fld>
            <a:endParaRPr lang="en-GB" noProof="0"/>
          </a:p>
        </p:txBody>
      </p:sp>
      <p:sp>
        <p:nvSpPr>
          <p:cNvPr id="4" name="Footer Placeholder 3"/>
          <p:cNvSpPr>
            <a:spLocks noGrp="1"/>
          </p:cNvSpPr>
          <p:nvPr>
            <p:ph type="ftr" sz="quarter" idx="11"/>
          </p:nvPr>
        </p:nvSpPr>
        <p:spPr/>
        <p:txBody>
          <a:bodyPr rtlCol="0"/>
          <a:lstStyle/>
          <a:p>
            <a:pPr rtl="0"/>
            <a:endParaRPr lang="en-GB" noProof="0"/>
          </a:p>
        </p:txBody>
      </p:sp>
      <p:sp>
        <p:nvSpPr>
          <p:cNvPr id="5" name="Slide Number Placeholder 4"/>
          <p:cNvSpPr>
            <a:spLocks noGrp="1"/>
          </p:cNvSpPr>
          <p:nvPr>
            <p:ph type="sldNum" sz="quarter" idx="12"/>
          </p:nvPr>
        </p:nvSpPr>
        <p:spPr/>
        <p:txBody>
          <a:bodyPr rtlCol="0"/>
          <a:lstStyle/>
          <a:p>
            <a:pPr rtl="0"/>
            <a:fld id="{6D22F896-40B5-4ADD-8801-0D06FADFA095}" type="slidenum">
              <a:rPr lang="en-GB" noProof="0" smtClean="0"/>
              <a:t>‹#›</a:t>
            </a:fld>
            <a:endParaRPr lang="en-GB" noProof="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en-GB" noProof="0"/>
              <a:t>Click to edit Master title style</a:t>
            </a:r>
          </a:p>
        </p:txBody>
      </p:sp>
      <p:sp>
        <p:nvSpPr>
          <p:cNvPr id="3" name="Vertical Text Placeholder 2"/>
          <p:cNvSpPr>
            <a:spLocks noGrp="1"/>
          </p:cNvSpPr>
          <p:nvPr>
            <p:ph type="body" orient="vert" idx="1"/>
          </p:nvPr>
        </p:nvSpPr>
        <p:spPr/>
        <p:txBody>
          <a:bodyPr vert="eaVert" rtlCol="0" anchor="t"/>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4" name="Date Placeholder 3"/>
          <p:cNvSpPr>
            <a:spLocks noGrp="1"/>
          </p:cNvSpPr>
          <p:nvPr>
            <p:ph type="dt" sz="half" idx="10"/>
          </p:nvPr>
        </p:nvSpPr>
        <p:spPr/>
        <p:txBody>
          <a:bodyPr rtlCol="0"/>
          <a:lstStyle/>
          <a:p>
            <a:pPr rtl="0"/>
            <a:fld id="{66401448-49AC-400C-BF53-87065CDDDF0B}" type="datetime1">
              <a:rPr lang="en-GB" noProof="0" smtClean="0"/>
              <a:t>05/11/2021</a:t>
            </a:fld>
            <a:endParaRPr lang="en-GB" noProof="0"/>
          </a:p>
        </p:txBody>
      </p:sp>
      <p:sp>
        <p:nvSpPr>
          <p:cNvPr id="5" name="Footer Placeholder 4"/>
          <p:cNvSpPr>
            <a:spLocks noGrp="1"/>
          </p:cNvSpPr>
          <p:nvPr>
            <p:ph type="ftr" sz="quarter" idx="11"/>
          </p:nvPr>
        </p:nvSpPr>
        <p:spPr/>
        <p:txBody>
          <a:bodyPr rtlCol="0"/>
          <a:lstStyle/>
          <a:p>
            <a:pPr rtl="0"/>
            <a:endParaRPr lang="en-GB" noProof="0"/>
          </a:p>
        </p:txBody>
      </p:sp>
      <p:sp>
        <p:nvSpPr>
          <p:cNvPr id="6" name="Slide Number Placeholder 5"/>
          <p:cNvSpPr>
            <a:spLocks noGrp="1"/>
          </p:cNvSpPr>
          <p:nvPr>
            <p:ph type="sldNum" sz="quarter" idx="12"/>
          </p:nvPr>
        </p:nvSpPr>
        <p:spPr/>
        <p:txBody>
          <a:bodyPr rtlCol="0"/>
          <a:lstStyle/>
          <a:p>
            <a:pPr rtl="0"/>
            <a:fld id="{6D22F896-40B5-4ADD-8801-0D06FADFA095}" type="slidenum">
              <a:rPr lang="en-GB" noProof="0" smtClean="0"/>
              <a:t>‹#›</a:t>
            </a:fld>
            <a:endParaRPr lang="en-GB" noProof="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42400" y="609599"/>
            <a:ext cx="2005011" cy="5181601"/>
          </a:xfrm>
        </p:spPr>
        <p:txBody>
          <a:bodyPr vert="eaVert" rtlCol="0"/>
          <a:lstStyle/>
          <a:p>
            <a:pPr rtl="0"/>
            <a:r>
              <a:rPr lang="en-GB" noProof="0"/>
              <a:t>Click to edit Master title style</a:t>
            </a:r>
          </a:p>
        </p:txBody>
      </p:sp>
      <p:sp>
        <p:nvSpPr>
          <p:cNvPr id="3" name="Vertical Text Placeholder 2"/>
          <p:cNvSpPr>
            <a:spLocks noGrp="1"/>
          </p:cNvSpPr>
          <p:nvPr>
            <p:ph type="body" orient="vert" idx="1"/>
          </p:nvPr>
        </p:nvSpPr>
        <p:spPr>
          <a:xfrm>
            <a:off x="1141410" y="609599"/>
            <a:ext cx="7748590" cy="5181601"/>
          </a:xfrm>
        </p:spPr>
        <p:txBody>
          <a:bodyPr vert="eaVert" rtlCol="0"/>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4" name="Date Placeholder 3"/>
          <p:cNvSpPr>
            <a:spLocks noGrp="1"/>
          </p:cNvSpPr>
          <p:nvPr>
            <p:ph type="dt" sz="half" idx="10"/>
          </p:nvPr>
        </p:nvSpPr>
        <p:spPr/>
        <p:txBody>
          <a:bodyPr rtlCol="0"/>
          <a:lstStyle/>
          <a:p>
            <a:pPr rtl="0"/>
            <a:fld id="{9147C008-C388-4CCE-8316-F1EAEF6206CE}" type="datetime1">
              <a:rPr lang="en-GB" noProof="0" smtClean="0"/>
              <a:t>05/11/2021</a:t>
            </a:fld>
            <a:endParaRPr lang="en-GB" noProof="0"/>
          </a:p>
        </p:txBody>
      </p:sp>
      <p:sp>
        <p:nvSpPr>
          <p:cNvPr id="5" name="Footer Placeholder 4"/>
          <p:cNvSpPr>
            <a:spLocks noGrp="1"/>
          </p:cNvSpPr>
          <p:nvPr>
            <p:ph type="ftr" sz="quarter" idx="11"/>
          </p:nvPr>
        </p:nvSpPr>
        <p:spPr/>
        <p:txBody>
          <a:bodyPr rtlCol="0"/>
          <a:lstStyle/>
          <a:p>
            <a:pPr rtl="0"/>
            <a:endParaRPr lang="en-GB" noProof="0"/>
          </a:p>
        </p:txBody>
      </p:sp>
      <p:sp>
        <p:nvSpPr>
          <p:cNvPr id="6" name="Slide Number Placeholder 5"/>
          <p:cNvSpPr>
            <a:spLocks noGrp="1"/>
          </p:cNvSpPr>
          <p:nvPr>
            <p:ph type="sldNum" sz="quarter" idx="12"/>
          </p:nvPr>
        </p:nvSpPr>
        <p:spPr/>
        <p:txBody>
          <a:bodyPr rtlCol="0"/>
          <a:lstStyle/>
          <a:p>
            <a:pPr rtl="0"/>
            <a:fld id="{6D22F896-40B5-4ADD-8801-0D06FADFA095}" type="slidenum">
              <a:rPr lang="en-GB" noProof="0" smtClean="0"/>
              <a:t>‹#›</a:t>
            </a:fld>
            <a:endParaRPr lang="en-GB" noProof="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2" descr="\\DROBO-FS\QuickDrops\JB\PPTX NG\Droplets\LightingOverlay.png"/>
          <p:cNvPicPr>
            <a:picLocks noChangeAspect="1" noChangeArrowheads="1"/>
          </p:cNvPicPr>
          <p:nvPr/>
        </p:nvPicPr>
        <p:blipFill>
          <a:blip r:embed="rId19">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 xmlns:a14="http://schemas.microsoft.com/office/drawing/2010/main">
                <a:solidFill>
                  <a:srgbClr val="FFFFFF"/>
                </a:solidFill>
              </a14:hiddenFill>
            </a:ext>
          </a:extLst>
        </p:spPr>
      </p:pic>
      <p:grpSp>
        <p:nvGrpSpPr>
          <p:cNvPr id="8" name="Group 7"/>
          <p:cNvGrpSpPr/>
          <p:nvPr/>
        </p:nvGrpSpPr>
        <p:grpSpPr>
          <a:xfrm>
            <a:off x="-14288" y="0"/>
            <a:ext cx="12053888" cy="6858001"/>
            <a:chOff x="-14288" y="0"/>
            <a:chExt cx="12053888" cy="6858001"/>
          </a:xfrm>
        </p:grpSpPr>
        <p:grpSp>
          <p:nvGrpSpPr>
            <p:cNvPr id="9" name="Group 8"/>
            <p:cNvGrpSpPr/>
            <p:nvPr/>
          </p:nvGrpSpPr>
          <p:grpSpPr>
            <a:xfrm>
              <a:off x="-14288" y="0"/>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21" name="Rectangle 5"/>
              <p:cNvSpPr>
                <a:spLocks noChangeArrowheads="1"/>
              </p:cNvSpPr>
              <p:nvPr/>
            </p:nvSpPr>
            <p:spPr bwMode="auto">
              <a:xfrm>
                <a:off x="114300" y="4763"/>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22" name="Freeform 6"/>
              <p:cNvSpPr>
                <a:spLocks noEditPoints="1"/>
              </p:cNvSpPr>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3" name="Freeform 7"/>
              <p:cNvSpPr>
                <a:spLocks noEditPoints="1"/>
              </p:cNvSpPr>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4" name="Freeform 8"/>
              <p:cNvSpPr/>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5" name="Freeform 9"/>
              <p:cNvSpPr>
                <a:spLocks noEditPoints="1"/>
              </p:cNvSpPr>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6" name="Freeform 10"/>
              <p:cNvSpPr/>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7" name="Freeform 11"/>
              <p:cNvSpPr/>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8" name="Freeform 12"/>
              <p:cNvSpPr>
                <a:spLocks noEditPoints="1"/>
              </p:cNvSpPr>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9" name="Freeform 13"/>
              <p:cNvSpPr>
                <a:spLocks noEditPoints="1"/>
              </p:cNvSpPr>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0" name="Freeform 14"/>
              <p:cNvSpPr/>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1" name="Freeform 15"/>
              <p:cNvSpPr>
                <a:spLocks noEditPoints="1"/>
              </p:cNvSpPr>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2" name="Line 16"/>
              <p:cNvSpPr>
                <a:spLocks noChangeShapeType="1"/>
              </p:cNvSpPr>
              <p:nvPr/>
            </p:nvSpPr>
            <p:spPr bwMode="auto">
              <a:xfrm>
                <a:off x="-4763" y="9525"/>
                <a:ext cx="0" cy="0"/>
              </a:xfrm>
              <a:prstGeom prst="line">
                <a:avLst/>
              </a:prstGeom>
              <a:grpFill/>
              <a:ln w="15" cap="flat">
                <a:solidFill>
                  <a:srgbClr val="FFFFFF"/>
                </a:solidFill>
                <a:prstDash val="solid"/>
                <a:miter lim="800000"/>
                <a:headEnd/>
                <a:tailEnd/>
              </a:ln>
            </p:spPr>
          </p:sp>
          <p:sp>
            <p:nvSpPr>
              <p:cNvPr id="33" name="Freeform 17"/>
              <p:cNvSpPr/>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4" name="Freeform 18"/>
              <p:cNvSpPr/>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5" name="Freeform 19"/>
              <p:cNvSpPr/>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6" name="Freeform 20"/>
              <p:cNvSpPr>
                <a:spLocks noEditPoints="1"/>
              </p:cNvSpPr>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7" name="Rectangle 21"/>
              <p:cNvSpPr>
                <a:spLocks noChangeArrowheads="1"/>
              </p:cNvSpPr>
              <p:nvPr/>
            </p:nvSpPr>
            <p:spPr bwMode="auto">
              <a:xfrm>
                <a:off x="133350" y="4662488"/>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38" name="Freeform 22"/>
              <p:cNvSpPr/>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9" name="Freeform 23"/>
              <p:cNvSpPr>
                <a:spLocks noEditPoints="1"/>
              </p:cNvSpPr>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0" name="Freeform 24"/>
              <p:cNvSpPr/>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1" name="Freeform 25"/>
              <p:cNvSpPr>
                <a:spLocks noEditPoints="1"/>
              </p:cNvSpPr>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2" name="Freeform 26"/>
              <p:cNvSpPr/>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3" name="Freeform 27"/>
              <p:cNvSpPr/>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4" name="Freeform 28"/>
              <p:cNvSpPr>
                <a:spLocks noEditPoints="1"/>
              </p:cNvSpPr>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5" name="Freeform 29"/>
              <p:cNvSpPr>
                <a:spLocks noEditPoints="1"/>
              </p:cNvSpPr>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6" name="Freeform 30"/>
              <p:cNvSpPr/>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7" name="Freeform 31"/>
              <p:cNvSpPr>
                <a:spLocks noEditPoints="1"/>
              </p:cNvSpPr>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grpSp>
        <p:grpSp>
          <p:nvGrpSpPr>
            <p:cNvPr id="10" name="Group 9"/>
            <p:cNvGrpSpPr/>
            <p:nvPr/>
          </p:nvGrpSpPr>
          <p:grpSpPr>
            <a:xfrm>
              <a:off x="11364912" y="0"/>
              <a:ext cx="674688" cy="6848476"/>
              <a:chOff x="11364912" y="0"/>
              <a:chExt cx="674688" cy="6848476"/>
            </a:xfrm>
            <a:gradFill flip="none" rotWithShape="1">
              <a:gsLst>
                <a:gs pos="0">
                  <a:schemeClr val="tx2">
                    <a:alpha val="80000"/>
                  </a:schemeClr>
                </a:gs>
                <a:gs pos="100000">
                  <a:schemeClr val="bg2">
                    <a:lumMod val="60000"/>
                    <a:lumOff val="40000"/>
                    <a:alpha val="60000"/>
                  </a:schemeClr>
                </a:gs>
              </a:gsLst>
              <a:lin ang="5400000" scaled="0"/>
              <a:tileRect/>
            </a:gradFill>
          </p:grpSpPr>
          <p:sp>
            <p:nvSpPr>
              <p:cNvPr id="11" name="Freeform 32"/>
              <p:cNvSpPr/>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2" name="Freeform 33"/>
              <p:cNvSpPr>
                <a:spLocks noEditPoints="1"/>
              </p:cNvSpPr>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3" name="Freeform 34"/>
              <p:cNvSpPr>
                <a:spLocks noEditPoints="1"/>
              </p:cNvSpPr>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4" name="Freeform 35"/>
              <p:cNvSpPr/>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5" name="Freeform 36"/>
              <p:cNvSpPr>
                <a:spLocks noEditPoints="1"/>
              </p:cNvSpPr>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6" name="Freeform 37"/>
              <p:cNvSpPr/>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7" name="Freeform 38"/>
              <p:cNvSpPr>
                <a:spLocks noEditPoints="1"/>
              </p:cNvSpPr>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8" name="Freeform 39"/>
              <p:cNvSpPr/>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9" name="Freeform 40"/>
              <p:cNvSpPr>
                <a:spLocks noEditPoints="1"/>
              </p:cNvSpPr>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0" name="Rectangle 41"/>
              <p:cNvSpPr>
                <a:spLocks noChangeArrowheads="1"/>
              </p:cNvSpPr>
              <p:nvPr/>
            </p:nvSpPr>
            <p:spPr bwMode="auto">
              <a:xfrm>
                <a:off x="11939587" y="6596063"/>
                <a:ext cx="23813" cy="252413"/>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grpSp>
      </p:grpSp>
      <p:sp>
        <p:nvSpPr>
          <p:cNvPr id="2" name="Title Placeholder 1"/>
          <p:cNvSpPr>
            <a:spLocks noGrp="1"/>
          </p:cNvSpPr>
          <p:nvPr>
            <p:ph type="title"/>
          </p:nvPr>
        </p:nvSpPr>
        <p:spPr>
          <a:xfrm>
            <a:off x="1141413" y="618518"/>
            <a:ext cx="9905998" cy="1478570"/>
          </a:xfrm>
          <a:prstGeom prst="rect">
            <a:avLst/>
          </a:prstGeom>
        </p:spPr>
        <p:txBody>
          <a:bodyPr vert="horz" lIns="91440" tIns="45720" rIns="91440" bIns="45720" rtlCol="0" anchor="ctr">
            <a:normAutofit/>
          </a:bodyPr>
          <a:lstStyle/>
          <a:p>
            <a:pPr rtl="0"/>
            <a:endParaRPr lang="en-GB" noProof="0"/>
          </a:p>
        </p:txBody>
      </p:sp>
      <p:sp>
        <p:nvSpPr>
          <p:cNvPr id="3" name="Text Placeholder 2"/>
          <p:cNvSpPr>
            <a:spLocks noGrp="1"/>
          </p:cNvSpPr>
          <p:nvPr>
            <p:ph type="body" idx="1"/>
          </p:nvPr>
        </p:nvSpPr>
        <p:spPr>
          <a:xfrm>
            <a:off x="1141412" y="2249487"/>
            <a:ext cx="9905999" cy="3541714"/>
          </a:xfrm>
          <a:prstGeom prst="rect">
            <a:avLst/>
          </a:prstGeom>
        </p:spPr>
        <p:txBody>
          <a:bodyPr vert="horz" lIns="91440" tIns="45720" rIns="91440" bIns="45720" rtlCol="0">
            <a:normAutofit/>
          </a:body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4" name="Date Placeholder 3"/>
          <p:cNvSpPr>
            <a:spLocks noGrp="1"/>
          </p:cNvSpPr>
          <p:nvPr>
            <p:ph type="dt" sz="half" idx="2"/>
          </p:nvPr>
        </p:nvSpPr>
        <p:spPr>
          <a:xfrm>
            <a:off x="7456921" y="5883276"/>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pPr rtl="0"/>
            <a:fld id="{97984CB5-8AAC-4564-8117-67D63242CF48}" type="datetime1">
              <a:rPr lang="en-GB" noProof="0" smtClean="0"/>
              <a:t>05/11/2021</a:t>
            </a:fld>
            <a:endParaRPr lang="en-GB" noProof="0"/>
          </a:p>
        </p:txBody>
      </p:sp>
      <p:sp>
        <p:nvSpPr>
          <p:cNvPr id="5" name="Footer Placeholder 4"/>
          <p:cNvSpPr>
            <a:spLocks noGrp="1"/>
          </p:cNvSpPr>
          <p:nvPr>
            <p:ph type="ftr" sz="quarter" idx="3"/>
          </p:nvPr>
        </p:nvSpPr>
        <p:spPr>
          <a:xfrm>
            <a:off x="1141411" y="5883275"/>
            <a:ext cx="6239309" cy="365125"/>
          </a:xfrm>
          <a:prstGeom prst="rect">
            <a:avLst/>
          </a:prstGeom>
        </p:spPr>
        <p:txBody>
          <a:bodyPr vert="horz" lIns="91440" tIns="45720" rIns="91440" bIns="45720" rtlCol="0" anchor="ctr"/>
          <a:lstStyle>
            <a:lvl1pPr algn="l">
              <a:defRPr sz="1050" cap="all" baseline="0">
                <a:solidFill>
                  <a:schemeClr val="tx1">
                    <a:tint val="75000"/>
                  </a:schemeClr>
                </a:solidFill>
              </a:defRPr>
            </a:lvl1pPr>
          </a:lstStyle>
          <a:p>
            <a:pPr rtl="0"/>
            <a:endParaRPr lang="en-GB" noProof="0"/>
          </a:p>
        </p:txBody>
      </p:sp>
      <p:sp>
        <p:nvSpPr>
          <p:cNvPr id="6" name="Slide Number Placeholder 5"/>
          <p:cNvSpPr>
            <a:spLocks noGrp="1"/>
          </p:cNvSpPr>
          <p:nvPr>
            <p:ph type="sldNum" sz="quarter" idx="4"/>
          </p:nvPr>
        </p:nvSpPr>
        <p:spPr>
          <a:xfrm>
            <a:off x="10276321" y="5883274"/>
            <a:ext cx="771089" cy="365125"/>
          </a:xfrm>
          <a:prstGeom prst="rect">
            <a:avLst/>
          </a:prstGeom>
        </p:spPr>
        <p:txBody>
          <a:bodyPr vert="horz" lIns="91440" tIns="45720" rIns="91440" bIns="45720" rtlCol="0" anchor="ctr"/>
          <a:lstStyle>
            <a:lvl1pPr algn="r">
              <a:defRPr sz="1050">
                <a:solidFill>
                  <a:schemeClr val="tx1">
                    <a:tint val="75000"/>
                  </a:schemeClr>
                </a:solidFill>
              </a:defRPr>
            </a:lvl1pPr>
          </a:lstStyle>
          <a:p>
            <a:pPr rtl="0"/>
            <a:fld id="{6D22F896-40B5-4ADD-8801-0D06FADFA095}" type="slidenum">
              <a:rPr lang="en-GB" noProof="0" smtClean="0"/>
              <a:pPr/>
              <a:t>‹#›</a:t>
            </a:fld>
            <a:endParaRPr lang="en-GB" noProof="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hf sldNum="0" hdr="0" ftr="0" dt="0"/>
  <p:txStyles>
    <p:title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125000"/>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SzPct val="125000"/>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SzPct val="125000"/>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 Id="rId5" Type="http://schemas.openxmlformats.org/officeDocument/2006/relationships/hyperlink" Target="https://www.bbc.co.uk/news/uk-43782241" TargetMode="Externa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hyperlink" Target="https://www.bbc.co.uk/newsround/43793769"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hyperlink" Target="https://www.bbc.co.uk/newsround/43793769" TargetMode="External"/><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4.pn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hyperlink" Target="https://www.bbc.co.uk/newsround/43793769" TargetMode="External"/><Relationship Id="rId5" Type="http://schemas.openxmlformats.org/officeDocument/2006/relationships/image" Target="../media/image13.png"/><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2" Type="http://schemas.openxmlformats.org/officeDocument/2006/relationships/hyperlink" Target="https://www.bbc.co.uk/news/uk-politics-43726976"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666875" y="2112746"/>
            <a:ext cx="10201851" cy="2625508"/>
          </a:xfrm>
        </p:spPr>
        <p:txBody>
          <a:bodyPr vert="horz" lIns="91440" tIns="45720" rIns="91440" bIns="45720" rtlCol="0" anchor="t">
            <a:noAutofit/>
          </a:bodyPr>
          <a:lstStyle/>
          <a:p>
            <a:pPr fontAlgn="base"/>
            <a:r>
              <a:rPr lang="en-GB" sz="3200" dirty="0">
                <a:solidFill>
                  <a:schemeClr val="bg1"/>
                </a:solidFill>
                <a:latin typeface="Calibri"/>
                <a:ea typeface="Segoe UI"/>
                <a:cs typeface="Calibri"/>
              </a:rPr>
              <a:t>LO: </a:t>
            </a:r>
            <a:r>
              <a:rPr lang="en-GB" sz="1800" b="0" i="0" dirty="0">
                <a:solidFill>
                  <a:srgbClr val="000000"/>
                </a:solidFill>
                <a:effectLst/>
                <a:latin typeface="Maiandra GD" panose="020E0502030308020204" pitchFamily="34" charset="0"/>
              </a:rPr>
              <a:t>Describe how countries and geographical regions are interconnected. </a:t>
            </a:r>
          </a:p>
          <a:p>
            <a:pPr fontAlgn="base"/>
            <a:r>
              <a:rPr lang="en-GB" sz="3200" dirty="0">
                <a:solidFill>
                  <a:schemeClr val="bg1"/>
                </a:solidFill>
                <a:latin typeface="Calibri" panose="020F0502020204030204" pitchFamily="34" charset="0"/>
                <a:ea typeface="Segoe UI"/>
                <a:cs typeface="Calibri" panose="020F0502020204030204" pitchFamily="34" charset="0"/>
              </a:rPr>
              <a:t>C: </a:t>
            </a:r>
            <a:r>
              <a:rPr lang="en-US" sz="1800" b="0" i="0" dirty="0">
                <a:solidFill>
                  <a:srgbClr val="000000"/>
                </a:solidFill>
                <a:effectLst/>
                <a:latin typeface="Maiandra GD" panose="020E0502030308020204" pitchFamily="34" charset="0"/>
              </a:rPr>
              <a:t>Communicate geographically </a:t>
            </a:r>
            <a:endParaRPr lang="en-GB" sz="900" dirty="0">
              <a:solidFill>
                <a:schemeClr val="bg1"/>
              </a:solidFill>
              <a:latin typeface="Maiandra GD"/>
              <a:ea typeface="Segoe UI"/>
              <a:cs typeface="Segoe UI"/>
            </a:endParaRPr>
          </a:p>
        </p:txBody>
      </p:sp>
    </p:spTree>
    <p:extLst>
      <p:ext uri="{BB962C8B-B14F-4D97-AF65-F5344CB8AC3E}">
        <p14:creationId xmlns:p14="http://schemas.microsoft.com/office/powerpoint/2010/main" val="385614434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a:blip r:embed="rId2">
            <a:duotone>
              <a:schemeClr val="bg2">
                <a:shade val="88000"/>
                <a:hueMod val="106000"/>
                <a:satMod val="140000"/>
                <a:lumMod val="54000"/>
              </a:schemeClr>
              <a:schemeClr val="bg2">
                <a:tint val="98000"/>
                <a:hueMod val="90000"/>
                <a:satMod val="150000"/>
                <a:lumMod val="160000"/>
              </a:schemeClr>
            </a:duotone>
          </a:blip>
          <a:stretch/>
        </a:blipFill>
        <a:effectLst/>
      </p:bgPr>
    </p:bg>
    <p:spTree>
      <p:nvGrpSpPr>
        <p:cNvPr id="1" name=""/>
        <p:cNvGrpSpPr/>
        <p:nvPr/>
      </p:nvGrpSpPr>
      <p:grpSpPr>
        <a:xfrm>
          <a:off x="0" y="0"/>
          <a:ext cx="0" cy="0"/>
          <a:chOff x="0" y="0"/>
          <a:chExt cx="0" cy="0"/>
        </a:xfrm>
      </p:grpSpPr>
      <p:pic>
        <p:nvPicPr>
          <p:cNvPr id="10" name="Picture 2">
            <a:extLst>
              <a:ext uri="{FF2B5EF4-FFF2-40B4-BE49-F238E27FC236}">
                <a16:creationId xmlns:a16="http://schemas.microsoft.com/office/drawing/2014/main" id="{59FACE42-44B0-4185-8ED4-9043A78C8600}"/>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p14="http://schemas.microsoft.com/office/powerpoint/2010/main" xmlns:a14="http://schemas.microsoft.com/office/drawing/2010/main" xmlns:a16="http://schemas.microsoft.com/office/drawing/2014/main" xmlns="">
                <a:solidFill>
                  <a:srgbClr val="FFFFFF"/>
                </a:solidFill>
              </a14:hiddenFill>
            </a:ext>
          </a:extLst>
        </p:spPr>
      </p:pic>
      <p:grpSp>
        <p:nvGrpSpPr>
          <p:cNvPr id="12" name="Group 11">
            <a:extLst>
              <a:ext uri="{FF2B5EF4-FFF2-40B4-BE49-F238E27FC236}">
                <a16:creationId xmlns:a16="http://schemas.microsoft.com/office/drawing/2014/main" id="{A838DBA2-246D-4087-AE0A-6EA2B4B65AF3}"/>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4288" y="0"/>
            <a:ext cx="12053888" cy="6858001"/>
            <a:chOff x="-14288" y="0"/>
            <a:chExt cx="12053888" cy="6858001"/>
          </a:xfrm>
        </p:grpSpPr>
        <p:grpSp>
          <p:nvGrpSpPr>
            <p:cNvPr id="13" name="Group 12">
              <a:extLst>
                <a:ext uri="{FF2B5EF4-FFF2-40B4-BE49-F238E27FC236}">
                  <a16:creationId xmlns:a16="http://schemas.microsoft.com/office/drawing/2014/main" id="{B4406F95-9579-494D-BE1E-A012A7F4CB34}"/>
                </a:ext>
                <a:ext uri="{C183D7F6-B498-43B3-948B-1728B52AA6E4}">
                  <adec:decorative xmlns:adec="http://schemas.microsoft.com/office/drawing/2017/decorative" xmlns="" val="1"/>
                </a:ext>
              </a:extLst>
            </p:cNvPr>
            <p:cNvGrpSpPr/>
            <p:nvPr>
              <p:extLst>
                <p:ext uri="{386F3935-93C4-4BCD-93E2-E3B085C9AB24}">
                  <p16:designElem xmlns:p16="http://schemas.microsoft.com/office/powerpoint/2015/main" val="1"/>
                </p:ext>
              </p:extLst>
            </p:nvPr>
          </p:nvGrpSpPr>
          <p:grpSpPr>
            <a:xfrm>
              <a:off x="-14288" y="0"/>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25" name="Rectangle 5">
                <a:extLst>
                  <a:ext uri="{FF2B5EF4-FFF2-40B4-BE49-F238E27FC236}">
                    <a16:creationId xmlns:a16="http://schemas.microsoft.com/office/drawing/2014/main" id="{4C8D671A-5C73-44CA-B6D0-7F3BC195BA67}"/>
                  </a:ext>
                  <a:ext uri="{C183D7F6-B498-43B3-948B-1728B52AA6E4}">
                    <adec:decorative xmlns:adec="http://schemas.microsoft.com/office/drawing/2017/decorative" xmlns="" val="1"/>
                  </a:ext>
                </a:extLst>
              </p:cNvPr>
              <p:cNvSpPr>
                <a:spLocks noChangeArrowheads="1"/>
              </p:cNvSpPr>
              <p:nvPr>
                <p:extLst>
                  <p:ext uri="{386F3935-93C4-4BCD-93E2-E3B085C9AB24}">
                    <p16:designElem xmlns:p16="http://schemas.microsoft.com/office/powerpoint/2015/main" val="1"/>
                  </p:ext>
                </p:extLst>
              </p:nvPr>
            </p:nvSpPr>
            <p:spPr bwMode="auto">
              <a:xfrm>
                <a:off x="114300" y="4763"/>
                <a:ext cx="23813" cy="2181225"/>
              </a:xfrm>
              <a:prstGeom prst="rect">
                <a:avLst/>
              </a:pr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miter lim="800000"/>
                    <a:headEnd/>
                    <a:tailEnd/>
                  </a14:hiddenLine>
                </a:ext>
              </a:extLst>
            </p:spPr>
          </p:sp>
          <p:sp>
            <p:nvSpPr>
              <p:cNvPr id="26" name="Freeform 6">
                <a:extLst>
                  <a:ext uri="{FF2B5EF4-FFF2-40B4-BE49-F238E27FC236}">
                    <a16:creationId xmlns:a16="http://schemas.microsoft.com/office/drawing/2014/main" id="{F0DB3AC8-B5AD-4004-B0B9-74B58BECA0CC}"/>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sp>
          <p:sp>
            <p:nvSpPr>
              <p:cNvPr id="27" name="Freeform 7">
                <a:extLst>
                  <a:ext uri="{FF2B5EF4-FFF2-40B4-BE49-F238E27FC236}">
                    <a16:creationId xmlns:a16="http://schemas.microsoft.com/office/drawing/2014/main" id="{F3B2C8F3-E236-45B2-B2E1-8460F8FD6DDB}"/>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sp>
          <p:sp>
            <p:nvSpPr>
              <p:cNvPr id="28" name="Freeform 8">
                <a:extLst>
                  <a:ext uri="{FF2B5EF4-FFF2-40B4-BE49-F238E27FC236}">
                    <a16:creationId xmlns:a16="http://schemas.microsoft.com/office/drawing/2014/main" id="{761EE3AC-0BC2-4A29-AD58-5CB0EEFF96C5}"/>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sp>
          <p:sp>
            <p:nvSpPr>
              <p:cNvPr id="29" name="Freeform 9">
                <a:extLst>
                  <a:ext uri="{FF2B5EF4-FFF2-40B4-BE49-F238E27FC236}">
                    <a16:creationId xmlns:a16="http://schemas.microsoft.com/office/drawing/2014/main" id="{38DC43BE-83DD-43F3-A21F-9B58B1074FFA}"/>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sp>
          <p:sp>
            <p:nvSpPr>
              <p:cNvPr id="30" name="Freeform 10">
                <a:extLst>
                  <a:ext uri="{FF2B5EF4-FFF2-40B4-BE49-F238E27FC236}">
                    <a16:creationId xmlns:a16="http://schemas.microsoft.com/office/drawing/2014/main" id="{112583CE-53E8-48F6-9F71-25A32BFD619F}"/>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sp>
          <p:sp>
            <p:nvSpPr>
              <p:cNvPr id="31" name="Freeform 11">
                <a:extLst>
                  <a:ext uri="{FF2B5EF4-FFF2-40B4-BE49-F238E27FC236}">
                    <a16:creationId xmlns:a16="http://schemas.microsoft.com/office/drawing/2014/main" id="{229A7966-2C4F-4334-8FB7-08521F984D9F}"/>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sp>
          <p:sp>
            <p:nvSpPr>
              <p:cNvPr id="32" name="Freeform 12">
                <a:extLst>
                  <a:ext uri="{FF2B5EF4-FFF2-40B4-BE49-F238E27FC236}">
                    <a16:creationId xmlns:a16="http://schemas.microsoft.com/office/drawing/2014/main" id="{656FCF6A-DF5B-42AA-83C4-22CD7B9947D2}"/>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sp>
          <p:sp>
            <p:nvSpPr>
              <p:cNvPr id="33" name="Freeform 13">
                <a:extLst>
                  <a:ext uri="{FF2B5EF4-FFF2-40B4-BE49-F238E27FC236}">
                    <a16:creationId xmlns:a16="http://schemas.microsoft.com/office/drawing/2014/main" id="{E908B3EE-F31D-4E8D-BF3C-71F5B35F02FB}"/>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sp>
          <p:sp>
            <p:nvSpPr>
              <p:cNvPr id="34" name="Freeform 14">
                <a:extLst>
                  <a:ext uri="{FF2B5EF4-FFF2-40B4-BE49-F238E27FC236}">
                    <a16:creationId xmlns:a16="http://schemas.microsoft.com/office/drawing/2014/main" id="{DA9F96D7-B42C-4F80-8F26-72388FE0C2EF}"/>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sp>
          <p:sp>
            <p:nvSpPr>
              <p:cNvPr id="35" name="Freeform 15">
                <a:extLst>
                  <a:ext uri="{FF2B5EF4-FFF2-40B4-BE49-F238E27FC236}">
                    <a16:creationId xmlns:a16="http://schemas.microsoft.com/office/drawing/2014/main" id="{5C9D5861-5A45-408A-A25E-61ED661AD75A}"/>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sp>
          <p:sp>
            <p:nvSpPr>
              <p:cNvPr id="36" name="Line 16">
                <a:extLst>
                  <a:ext uri="{FF2B5EF4-FFF2-40B4-BE49-F238E27FC236}">
                    <a16:creationId xmlns:a16="http://schemas.microsoft.com/office/drawing/2014/main" id="{DEEF5DD7-13B2-4CBB-A1AE-193A618B0F0A}"/>
                  </a:ext>
                  <a:ext uri="{C183D7F6-B498-43B3-948B-1728B52AA6E4}">
                    <adec:decorative xmlns:adec="http://schemas.microsoft.com/office/drawing/2017/decorative" xmlns="" val="1"/>
                  </a:ext>
                </a:extLst>
              </p:cNvPr>
              <p:cNvSpPr>
                <a:spLocks noChangeShapeType="1"/>
              </p:cNvSpPr>
              <p:nvPr>
                <p:extLst>
                  <p:ext uri="{386F3935-93C4-4BCD-93E2-E3B085C9AB24}">
                    <p16:designElem xmlns:p16="http://schemas.microsoft.com/office/powerpoint/2015/main" val="1"/>
                  </p:ext>
                </p:extLst>
              </p:nvPr>
            </p:nvSpPr>
            <p:spPr bwMode="auto">
              <a:xfrm>
                <a:off x="-4763" y="9525"/>
                <a:ext cx="0" cy="0"/>
              </a:xfrm>
              <a:prstGeom prst="line">
                <a:avLst/>
              </a:prstGeom>
              <a:grpFill/>
              <a:ln w="15" cap="flat">
                <a:solidFill>
                  <a:srgbClr val="FFFFFF"/>
                </a:solidFill>
                <a:prstDash val="solid"/>
                <a:miter lim="800000"/>
                <a:headEnd/>
                <a:tailEnd/>
              </a:ln>
            </p:spPr>
          </p:sp>
          <p:sp>
            <p:nvSpPr>
              <p:cNvPr id="37" name="Freeform 17">
                <a:extLst>
                  <a:ext uri="{FF2B5EF4-FFF2-40B4-BE49-F238E27FC236}">
                    <a16:creationId xmlns:a16="http://schemas.microsoft.com/office/drawing/2014/main" id="{3D896DDA-5AD2-4360-9E65-A792131051C3}"/>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sp>
          <p:sp>
            <p:nvSpPr>
              <p:cNvPr id="38" name="Freeform 18">
                <a:extLst>
                  <a:ext uri="{FF2B5EF4-FFF2-40B4-BE49-F238E27FC236}">
                    <a16:creationId xmlns:a16="http://schemas.microsoft.com/office/drawing/2014/main" id="{C088F3B1-D893-4078-8EAE-6A3776F6754B}"/>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sp>
          <p:sp>
            <p:nvSpPr>
              <p:cNvPr id="39" name="Freeform 19">
                <a:extLst>
                  <a:ext uri="{FF2B5EF4-FFF2-40B4-BE49-F238E27FC236}">
                    <a16:creationId xmlns:a16="http://schemas.microsoft.com/office/drawing/2014/main" id="{23CCB367-42E1-4DEF-BABD-7457EB9F28C3}"/>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sp>
          <p:sp>
            <p:nvSpPr>
              <p:cNvPr id="40" name="Freeform 20">
                <a:extLst>
                  <a:ext uri="{FF2B5EF4-FFF2-40B4-BE49-F238E27FC236}">
                    <a16:creationId xmlns:a16="http://schemas.microsoft.com/office/drawing/2014/main" id="{BAFD46CE-CD21-4C8E-8ACE-B1A0B74A9044}"/>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sp>
          <p:sp>
            <p:nvSpPr>
              <p:cNvPr id="41" name="Rectangle 21">
                <a:extLst>
                  <a:ext uri="{FF2B5EF4-FFF2-40B4-BE49-F238E27FC236}">
                    <a16:creationId xmlns:a16="http://schemas.microsoft.com/office/drawing/2014/main" id="{23980A26-1FFF-4434-A77C-C5A1C96A54B0}"/>
                  </a:ext>
                  <a:ext uri="{C183D7F6-B498-43B3-948B-1728B52AA6E4}">
                    <adec:decorative xmlns:adec="http://schemas.microsoft.com/office/drawing/2017/decorative" xmlns="" val="1"/>
                  </a:ext>
                </a:extLst>
              </p:cNvPr>
              <p:cNvSpPr>
                <a:spLocks noChangeArrowheads="1"/>
              </p:cNvSpPr>
              <p:nvPr>
                <p:extLst>
                  <p:ext uri="{386F3935-93C4-4BCD-93E2-E3B085C9AB24}">
                    <p16:designElem xmlns:p16="http://schemas.microsoft.com/office/powerpoint/2015/main" val="1"/>
                  </p:ext>
                </p:extLst>
              </p:nvPr>
            </p:nvSpPr>
            <p:spPr bwMode="auto">
              <a:xfrm>
                <a:off x="133350" y="4662488"/>
                <a:ext cx="23813" cy="2181225"/>
              </a:xfrm>
              <a:prstGeom prst="rect">
                <a:avLst/>
              </a:pr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miter lim="800000"/>
                    <a:headEnd/>
                    <a:tailEnd/>
                  </a14:hiddenLine>
                </a:ext>
              </a:extLst>
            </p:spPr>
          </p:sp>
          <p:sp>
            <p:nvSpPr>
              <p:cNvPr id="42" name="Freeform 22">
                <a:extLst>
                  <a:ext uri="{FF2B5EF4-FFF2-40B4-BE49-F238E27FC236}">
                    <a16:creationId xmlns:a16="http://schemas.microsoft.com/office/drawing/2014/main" id="{AE64C1E5-E917-4222-8080-3EF831FB4642}"/>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sp>
          <p:sp>
            <p:nvSpPr>
              <p:cNvPr id="43" name="Freeform 23">
                <a:extLst>
                  <a:ext uri="{FF2B5EF4-FFF2-40B4-BE49-F238E27FC236}">
                    <a16:creationId xmlns:a16="http://schemas.microsoft.com/office/drawing/2014/main" id="{D4D42DE6-99E5-4D28-834E-6601A7DD93A1}"/>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sp>
          <p:sp>
            <p:nvSpPr>
              <p:cNvPr id="44" name="Freeform 24">
                <a:extLst>
                  <a:ext uri="{FF2B5EF4-FFF2-40B4-BE49-F238E27FC236}">
                    <a16:creationId xmlns:a16="http://schemas.microsoft.com/office/drawing/2014/main" id="{194304B3-4C44-49E0-A677-19E2DA8CC9E1}"/>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sp>
          <p:sp>
            <p:nvSpPr>
              <p:cNvPr id="45" name="Freeform 25">
                <a:extLst>
                  <a:ext uri="{FF2B5EF4-FFF2-40B4-BE49-F238E27FC236}">
                    <a16:creationId xmlns:a16="http://schemas.microsoft.com/office/drawing/2014/main" id="{C726387F-F77D-4FB6-A177-1DC6115E849E}"/>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sp>
          <p:sp>
            <p:nvSpPr>
              <p:cNvPr id="46" name="Freeform 26">
                <a:extLst>
                  <a:ext uri="{FF2B5EF4-FFF2-40B4-BE49-F238E27FC236}">
                    <a16:creationId xmlns:a16="http://schemas.microsoft.com/office/drawing/2014/main" id="{2F09766D-0653-4646-BA37-8FC23294BA71}"/>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sp>
          <p:sp>
            <p:nvSpPr>
              <p:cNvPr id="47" name="Freeform 27">
                <a:extLst>
                  <a:ext uri="{FF2B5EF4-FFF2-40B4-BE49-F238E27FC236}">
                    <a16:creationId xmlns:a16="http://schemas.microsoft.com/office/drawing/2014/main" id="{F50D9867-C9E0-462B-894F-B2F97E26AC1C}"/>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sp>
          <p:sp>
            <p:nvSpPr>
              <p:cNvPr id="48" name="Freeform 28">
                <a:extLst>
                  <a:ext uri="{FF2B5EF4-FFF2-40B4-BE49-F238E27FC236}">
                    <a16:creationId xmlns:a16="http://schemas.microsoft.com/office/drawing/2014/main" id="{44179987-9B3B-4BC1-9BDA-EC9F30A3794E}"/>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sp>
          <p:sp>
            <p:nvSpPr>
              <p:cNvPr id="49" name="Freeform 29">
                <a:extLst>
                  <a:ext uri="{FF2B5EF4-FFF2-40B4-BE49-F238E27FC236}">
                    <a16:creationId xmlns:a16="http://schemas.microsoft.com/office/drawing/2014/main" id="{EF0E5480-8C2D-4FFE-9357-938DF0642BB6}"/>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sp>
          <p:sp>
            <p:nvSpPr>
              <p:cNvPr id="50" name="Freeform 30">
                <a:extLst>
                  <a:ext uri="{FF2B5EF4-FFF2-40B4-BE49-F238E27FC236}">
                    <a16:creationId xmlns:a16="http://schemas.microsoft.com/office/drawing/2014/main" id="{FDAC2F76-95E6-4EE4-8A26-47CDAE5C62A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sp>
          <p:sp>
            <p:nvSpPr>
              <p:cNvPr id="51" name="Freeform 31">
                <a:extLst>
                  <a:ext uri="{FF2B5EF4-FFF2-40B4-BE49-F238E27FC236}">
                    <a16:creationId xmlns:a16="http://schemas.microsoft.com/office/drawing/2014/main" id="{249EB4AA-5D5B-4A3A-9F2D-6E4EDF2046C6}"/>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sp>
        </p:grpSp>
        <p:grpSp>
          <p:nvGrpSpPr>
            <p:cNvPr id="14" name="Group 13">
              <a:extLst>
                <a:ext uri="{FF2B5EF4-FFF2-40B4-BE49-F238E27FC236}">
                  <a16:creationId xmlns:a16="http://schemas.microsoft.com/office/drawing/2014/main" id="{375D3DC5-0B19-4EA9-A350-6218AC28CDA7}"/>
                </a:ext>
                <a:ext uri="{C183D7F6-B498-43B3-948B-1728B52AA6E4}">
                  <adec:decorative xmlns:adec="http://schemas.microsoft.com/office/drawing/2017/decorative" xmlns="" val="1"/>
                </a:ext>
              </a:extLst>
            </p:cNvPr>
            <p:cNvGrpSpPr/>
            <p:nvPr>
              <p:extLst>
                <p:ext uri="{386F3935-93C4-4BCD-93E2-E3B085C9AB24}">
                  <p16:designElem xmlns:p16="http://schemas.microsoft.com/office/powerpoint/2015/main" val="1"/>
                </p:ext>
              </p:extLst>
            </p:nvPr>
          </p:nvGrpSpPr>
          <p:grpSpPr>
            <a:xfrm>
              <a:off x="11364912" y="0"/>
              <a:ext cx="674688" cy="6848476"/>
              <a:chOff x="11364912" y="0"/>
              <a:chExt cx="674688" cy="6848476"/>
            </a:xfrm>
            <a:gradFill flip="none" rotWithShape="1">
              <a:gsLst>
                <a:gs pos="0">
                  <a:schemeClr val="tx2">
                    <a:alpha val="80000"/>
                  </a:schemeClr>
                </a:gs>
                <a:gs pos="100000">
                  <a:schemeClr val="bg2">
                    <a:lumMod val="60000"/>
                    <a:lumOff val="40000"/>
                    <a:alpha val="60000"/>
                  </a:schemeClr>
                </a:gs>
              </a:gsLst>
              <a:lin ang="5400000" scaled="0"/>
              <a:tileRect/>
            </a:gradFill>
          </p:grpSpPr>
          <p:sp>
            <p:nvSpPr>
              <p:cNvPr id="15" name="Freeform 32">
                <a:extLst>
                  <a:ext uri="{FF2B5EF4-FFF2-40B4-BE49-F238E27FC236}">
                    <a16:creationId xmlns:a16="http://schemas.microsoft.com/office/drawing/2014/main" id="{86B5A458-9418-4EDA-9B6F-E4754ABADFAE}"/>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sp>
          <p:sp>
            <p:nvSpPr>
              <p:cNvPr id="16" name="Freeform 33">
                <a:extLst>
                  <a:ext uri="{FF2B5EF4-FFF2-40B4-BE49-F238E27FC236}">
                    <a16:creationId xmlns:a16="http://schemas.microsoft.com/office/drawing/2014/main" id="{6307D20D-BE6F-4BFD-8A35-230A01AD726B}"/>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sp>
          <p:sp>
            <p:nvSpPr>
              <p:cNvPr id="17" name="Freeform 34">
                <a:extLst>
                  <a:ext uri="{FF2B5EF4-FFF2-40B4-BE49-F238E27FC236}">
                    <a16:creationId xmlns:a16="http://schemas.microsoft.com/office/drawing/2014/main" id="{37A04039-8217-4B7F-8F43-4039DF087D8D}"/>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sp>
          <p:sp>
            <p:nvSpPr>
              <p:cNvPr id="18" name="Freeform 35">
                <a:extLst>
                  <a:ext uri="{FF2B5EF4-FFF2-40B4-BE49-F238E27FC236}">
                    <a16:creationId xmlns:a16="http://schemas.microsoft.com/office/drawing/2014/main" id="{CA6CE641-5DEB-4A06-B9C3-B726A334C21A}"/>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sp>
          <p:sp>
            <p:nvSpPr>
              <p:cNvPr id="19" name="Freeform 36">
                <a:extLst>
                  <a:ext uri="{FF2B5EF4-FFF2-40B4-BE49-F238E27FC236}">
                    <a16:creationId xmlns:a16="http://schemas.microsoft.com/office/drawing/2014/main" id="{D08C7C1C-DF39-4479-94BD-47E71DE42218}"/>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sp>
          <p:sp>
            <p:nvSpPr>
              <p:cNvPr id="20" name="Freeform 37">
                <a:extLst>
                  <a:ext uri="{FF2B5EF4-FFF2-40B4-BE49-F238E27FC236}">
                    <a16:creationId xmlns:a16="http://schemas.microsoft.com/office/drawing/2014/main" id="{27C5EAA7-E449-48C0-9B14-E677E6ECF891}"/>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sp>
          <p:sp>
            <p:nvSpPr>
              <p:cNvPr id="21" name="Freeform 38">
                <a:extLst>
                  <a:ext uri="{FF2B5EF4-FFF2-40B4-BE49-F238E27FC236}">
                    <a16:creationId xmlns:a16="http://schemas.microsoft.com/office/drawing/2014/main" id="{AA6A8A39-39D4-41FE-9974-CB46106A73D0}"/>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sp>
          <p:sp>
            <p:nvSpPr>
              <p:cNvPr id="22" name="Freeform 39">
                <a:extLst>
                  <a:ext uri="{FF2B5EF4-FFF2-40B4-BE49-F238E27FC236}">
                    <a16:creationId xmlns:a16="http://schemas.microsoft.com/office/drawing/2014/main" id="{433C6D82-AE91-4A0C-97C6-34399C90847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sp>
          <p:sp>
            <p:nvSpPr>
              <p:cNvPr id="23" name="Freeform 40">
                <a:extLst>
                  <a:ext uri="{FF2B5EF4-FFF2-40B4-BE49-F238E27FC236}">
                    <a16:creationId xmlns:a16="http://schemas.microsoft.com/office/drawing/2014/main" id="{D4C06E36-D233-423A-BC95-5B4D5BE35CB3}"/>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sp>
          <p:sp>
            <p:nvSpPr>
              <p:cNvPr id="24" name="Rectangle 41">
                <a:extLst>
                  <a:ext uri="{FF2B5EF4-FFF2-40B4-BE49-F238E27FC236}">
                    <a16:creationId xmlns:a16="http://schemas.microsoft.com/office/drawing/2014/main" id="{E1B0EEC1-CF7A-4761-B477-941DB41A83DF}"/>
                  </a:ext>
                  <a:ext uri="{C183D7F6-B498-43B3-948B-1728B52AA6E4}">
                    <adec:decorative xmlns:adec="http://schemas.microsoft.com/office/drawing/2017/decorative" xmlns="" val="1"/>
                  </a:ext>
                </a:extLst>
              </p:cNvPr>
              <p:cNvSpPr>
                <a:spLocks noChangeArrowheads="1"/>
              </p:cNvSpPr>
              <p:nvPr>
                <p:extLst>
                  <p:ext uri="{386F3935-93C4-4BCD-93E2-E3B085C9AB24}">
                    <p16:designElem xmlns:p16="http://schemas.microsoft.com/office/powerpoint/2015/main" val="1"/>
                  </p:ext>
                </p:extLst>
              </p:nvPr>
            </p:nvSpPr>
            <p:spPr bwMode="auto">
              <a:xfrm>
                <a:off x="11939587" y="6596063"/>
                <a:ext cx="23813" cy="252413"/>
              </a:xfrm>
              <a:prstGeom prst="rect">
                <a:avLst/>
              </a:pr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miter lim="800000"/>
                    <a:headEnd/>
                    <a:tailEnd/>
                  </a14:hiddenLine>
                </a:ext>
              </a:extLst>
            </p:spPr>
          </p:sp>
        </p:grpSp>
      </p:grpSp>
      <p:grpSp>
        <p:nvGrpSpPr>
          <p:cNvPr id="53" name="Group 52">
            <a:extLst>
              <a:ext uri="{FF2B5EF4-FFF2-40B4-BE49-F238E27FC236}">
                <a16:creationId xmlns:a16="http://schemas.microsoft.com/office/drawing/2014/main" id="{A0B38558-5389-4817-936F-FD62560CAC11}"/>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
            <a:ext cx="12192003" cy="6858001"/>
            <a:chOff x="0" y="-1"/>
            <a:chExt cx="12192003" cy="6858001"/>
          </a:xfrm>
        </p:grpSpPr>
        <p:sp useBgFill="1">
          <p:nvSpPr>
            <p:cNvPr id="54" name="Rectangle 53">
              <a:extLst>
                <a:ext uri="{FF2B5EF4-FFF2-40B4-BE49-F238E27FC236}">
                  <a16:creationId xmlns:a16="http://schemas.microsoft.com/office/drawing/2014/main" id="{CCB252B9-42EF-4414-AA22-2A95C181978B}"/>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1" y="-1"/>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5" name="Picture 2">
              <a:extLst>
                <a:ext uri="{FF2B5EF4-FFF2-40B4-BE49-F238E27FC236}">
                  <a16:creationId xmlns:a16="http://schemas.microsoft.com/office/drawing/2014/main" id="{F9C2C800-C3E3-4317-A3CC-1558D71F14BC}"/>
                </a:ext>
                <a:ext uri="{C183D7F6-B498-43B3-948B-1728B52AA6E4}">
                  <adec:decorative xmlns:adec="http://schemas.microsoft.com/office/drawing/2017/decorative" xmlns="" val="1"/>
                </a:ext>
              </a:extLst>
            </p:cNvPr>
            <p:cNvPicPr>
              <a:picLocks noChangeAspect="1" noChangeArrowheads="1"/>
            </p:cNvPicPr>
            <p:nvPr>
              <p:extLst>
                <p:ext uri="{386F3935-93C4-4BCD-93E2-E3B085C9AB24}">
                  <p16:designElem xmlns:p16="http://schemas.microsoft.com/office/powerpoint/2015/main" val="1"/>
                </p:ext>
              </p:extLst>
            </p:nvPr>
          </p:nvPicPr>
          <p:blipFill>
            <a:blip r:embed="rId3">
              <a:alphaModFix amt="30000"/>
              <a:duotone>
                <a:prstClr val="black"/>
                <a:schemeClr val="tx2">
                  <a:tint val="45000"/>
                  <a:satMod val="400000"/>
                </a:schemeClr>
              </a:duotone>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p14="http://schemas.microsoft.com/office/powerpoint/2010/main" xmlns:a14="http://schemas.microsoft.com/office/drawing/2010/main" xmlns:a16="http://schemas.microsoft.com/office/drawing/2014/main" xmlns="">
                  <a:solidFill>
                    <a:srgbClr val="FFFFFF"/>
                  </a:solidFill>
                </a14:hiddenFill>
              </a:ext>
            </a:extLst>
          </p:spPr>
        </p:pic>
      </p:grpSp>
      <p:pic>
        <p:nvPicPr>
          <p:cNvPr id="4" name="Picture 3">
            <a:extLst>
              <a:ext uri="{FF2B5EF4-FFF2-40B4-BE49-F238E27FC236}">
                <a16:creationId xmlns:a16="http://schemas.microsoft.com/office/drawing/2014/main" id="{88D2D60E-0CE0-455F-8285-A4DD6D31F77E}"/>
              </a:ext>
            </a:extLst>
          </p:cNvPr>
          <p:cNvPicPr>
            <a:picLocks noChangeAspect="1"/>
          </p:cNvPicPr>
          <p:nvPr/>
        </p:nvPicPr>
        <p:blipFill rotWithShape="1">
          <a:blip r:embed="rId4">
            <a:alphaModFix/>
          </a:blip>
          <a:srcRect r="30"/>
          <a:stretch/>
        </p:blipFill>
        <p:spPr>
          <a:xfrm>
            <a:off x="3611" y="10"/>
            <a:ext cx="12188389" cy="6857990"/>
          </a:xfrm>
          <a:prstGeom prst="rect">
            <a:avLst/>
          </a:prstGeom>
        </p:spPr>
      </p:pic>
      <p:grpSp>
        <p:nvGrpSpPr>
          <p:cNvPr id="57" name="Group 56">
            <a:extLst>
              <a:ext uri="{FF2B5EF4-FFF2-40B4-BE49-F238E27FC236}">
                <a16:creationId xmlns:a16="http://schemas.microsoft.com/office/drawing/2014/main" id="{15502586-682B-4EDF-9515-674BB4E1CD13}"/>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72533" y="0"/>
            <a:ext cx="11455400" cy="6848476"/>
            <a:chOff x="372533" y="0"/>
            <a:chExt cx="11455400" cy="6848476"/>
          </a:xfrm>
        </p:grpSpPr>
        <p:sp>
          <p:nvSpPr>
            <p:cNvPr id="58" name="Round Diagonal Corner Rectangle 7">
              <a:extLst>
                <a:ext uri="{FF2B5EF4-FFF2-40B4-BE49-F238E27FC236}">
                  <a16:creationId xmlns:a16="http://schemas.microsoft.com/office/drawing/2014/main" id="{C4491F87-B86B-413A-ACCD-56525E5330AF}"/>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922867" y="766234"/>
              <a:ext cx="10346266" cy="5325532"/>
            </a:xfrm>
            <a:prstGeom prst="round2DiagRect">
              <a:avLst>
                <a:gd name="adj1" fmla="val 4147"/>
                <a:gd name="adj2" fmla="val 0"/>
              </a:avLst>
            </a:prstGeom>
            <a:solidFill>
              <a:schemeClr val="bg1">
                <a:alpha val="80000"/>
              </a:schemeClr>
            </a:solidFill>
            <a:ln w="19050" cap="sq">
              <a:solidFill>
                <a:schemeClr val="tx2">
                  <a:alpha val="60000"/>
                </a:schemeClr>
              </a:solidFill>
              <a:miter lim="800000"/>
            </a:ln>
            <a:effectLst>
              <a:outerShdw blurRad="889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nvGrpSpPr>
            <p:cNvPr id="59" name="Group 58">
              <a:extLst>
                <a:ext uri="{FF2B5EF4-FFF2-40B4-BE49-F238E27FC236}">
                  <a16:creationId xmlns:a16="http://schemas.microsoft.com/office/drawing/2014/main" id="{04A25545-7FDA-465A-8546-9D927F8286FD}"/>
                </a:ext>
                <a:ext uri="{C183D7F6-B498-43B3-948B-1728B52AA6E4}">
                  <adec:decorative xmlns:adec="http://schemas.microsoft.com/office/drawing/2017/decorative" xmlns="" val="1"/>
                </a:ext>
              </a:extLst>
            </p:cNvPr>
            <p:cNvGrpSpPr/>
            <p:nvPr>
              <p:extLst>
                <p:ext uri="{386F3935-93C4-4BCD-93E2-E3B085C9AB24}">
                  <p16:designElem xmlns:p16="http://schemas.microsoft.com/office/powerpoint/2015/main" val="1"/>
                </p:ext>
              </p:extLst>
            </p:nvPr>
          </p:nvGrpSpPr>
          <p:grpSpPr>
            <a:xfrm>
              <a:off x="11085512" y="0"/>
              <a:ext cx="650875" cy="1730375"/>
              <a:chOff x="11347978" y="0"/>
              <a:chExt cx="650875" cy="1730375"/>
            </a:xfrm>
          </p:grpSpPr>
          <p:sp>
            <p:nvSpPr>
              <p:cNvPr id="79" name="Freeform 32">
                <a:extLst>
                  <a:ext uri="{FF2B5EF4-FFF2-40B4-BE49-F238E27FC236}">
                    <a16:creationId xmlns:a16="http://schemas.microsoft.com/office/drawing/2014/main" id="{0AC67F09-E0D9-410A-A4DE-72D31697EBC2}"/>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11467041"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solidFill>
                <a:schemeClr val="tx2">
                  <a:alpha val="80000"/>
                </a:schemeClr>
              </a:solidFill>
              <a:ln>
                <a:noFill/>
              </a:ln>
            </p:spPr>
          </p:sp>
          <p:sp>
            <p:nvSpPr>
              <p:cNvPr id="80" name="Freeform 33">
                <a:extLst>
                  <a:ext uri="{FF2B5EF4-FFF2-40B4-BE49-F238E27FC236}">
                    <a16:creationId xmlns:a16="http://schemas.microsoft.com/office/drawing/2014/main" id="{B78F2FDE-85C9-4650-919F-C35464007D78}"/>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11347978"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solidFill>
                <a:schemeClr val="tx2">
                  <a:alpha val="80000"/>
                </a:schemeClr>
              </a:solidFill>
              <a:ln>
                <a:noFill/>
              </a:ln>
            </p:spPr>
          </p:sp>
          <p:sp>
            <p:nvSpPr>
              <p:cNvPr id="81" name="Freeform 34">
                <a:extLst>
                  <a:ext uri="{FF2B5EF4-FFF2-40B4-BE49-F238E27FC236}">
                    <a16:creationId xmlns:a16="http://schemas.microsoft.com/office/drawing/2014/main" id="{57DD2F8B-5242-455C-B03F-E2F6B6732EFD}"/>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11614678"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solidFill>
                <a:schemeClr val="tx2">
                  <a:alpha val="80000"/>
                </a:schemeClr>
              </a:solidFill>
              <a:ln>
                <a:noFill/>
              </a:ln>
            </p:spPr>
          </p:sp>
          <p:sp>
            <p:nvSpPr>
              <p:cNvPr id="82" name="Freeform 37">
                <a:extLst>
                  <a:ext uri="{FF2B5EF4-FFF2-40B4-BE49-F238E27FC236}">
                    <a16:creationId xmlns:a16="http://schemas.microsoft.com/office/drawing/2014/main" id="{B8CE3E90-8A76-4CD5-B28C-D71FF37185DB}"/>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11694053"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solidFill>
                <a:schemeClr val="tx2">
                  <a:alpha val="80000"/>
                </a:schemeClr>
              </a:solidFill>
              <a:ln>
                <a:noFill/>
              </a:ln>
            </p:spPr>
          </p:sp>
        </p:grpSp>
        <p:grpSp>
          <p:nvGrpSpPr>
            <p:cNvPr id="60" name="Group 59">
              <a:extLst>
                <a:ext uri="{FF2B5EF4-FFF2-40B4-BE49-F238E27FC236}">
                  <a16:creationId xmlns:a16="http://schemas.microsoft.com/office/drawing/2014/main" id="{4C374541-D033-4B72-A232-5461EEAD4DF2}"/>
                </a:ext>
                <a:ext uri="{C183D7F6-B498-43B3-948B-1728B52AA6E4}">
                  <adec:decorative xmlns:adec="http://schemas.microsoft.com/office/drawing/2017/decorative" xmlns="" val="1"/>
                </a:ext>
              </a:extLst>
            </p:cNvPr>
            <p:cNvGrpSpPr/>
            <p:nvPr>
              <p:extLst>
                <p:ext uri="{386F3935-93C4-4BCD-93E2-E3B085C9AB24}">
                  <p16:designElem xmlns:p16="http://schemas.microsoft.com/office/powerpoint/2015/main" val="1"/>
                </p:ext>
              </p:extLst>
            </p:nvPr>
          </p:nvGrpSpPr>
          <p:grpSpPr>
            <a:xfrm flipH="1">
              <a:off x="11229445" y="4867275"/>
              <a:ext cx="598488" cy="1981201"/>
              <a:chOff x="11424178" y="4867275"/>
              <a:chExt cx="598488" cy="1981201"/>
            </a:xfrm>
          </p:grpSpPr>
          <p:sp>
            <p:nvSpPr>
              <p:cNvPr id="73" name="Freeform 35">
                <a:extLst>
                  <a:ext uri="{FF2B5EF4-FFF2-40B4-BE49-F238E27FC236}">
                    <a16:creationId xmlns:a16="http://schemas.microsoft.com/office/drawing/2014/main" id="{94766BAB-FE6E-4247-886B-736F831FEB31}"/>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11514666"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solidFill>
                <a:schemeClr val="tx2">
                  <a:alpha val="80000"/>
                </a:schemeClr>
              </a:solidFill>
              <a:ln>
                <a:noFill/>
              </a:ln>
            </p:spPr>
          </p:sp>
          <p:sp>
            <p:nvSpPr>
              <p:cNvPr id="74" name="Freeform 36">
                <a:extLst>
                  <a:ext uri="{FF2B5EF4-FFF2-40B4-BE49-F238E27FC236}">
                    <a16:creationId xmlns:a16="http://schemas.microsoft.com/office/drawing/2014/main" id="{3C954FB2-C7A0-468C-8AD2-C278DCA64213}"/>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11755966"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solidFill>
                <a:schemeClr val="tx2">
                  <a:alpha val="80000"/>
                </a:schemeClr>
              </a:solidFill>
              <a:ln>
                <a:noFill/>
              </a:ln>
            </p:spPr>
          </p:sp>
          <p:sp>
            <p:nvSpPr>
              <p:cNvPr id="75" name="Freeform 38">
                <a:extLst>
                  <a:ext uri="{FF2B5EF4-FFF2-40B4-BE49-F238E27FC236}">
                    <a16:creationId xmlns:a16="http://schemas.microsoft.com/office/drawing/2014/main" id="{F52FBFD5-A528-4DB8-A802-814A7E421D69}"/>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11619441"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solidFill>
                <a:schemeClr val="tx2">
                  <a:alpha val="80000"/>
                </a:schemeClr>
              </a:solidFill>
              <a:ln>
                <a:noFill/>
              </a:ln>
            </p:spPr>
          </p:sp>
          <p:sp>
            <p:nvSpPr>
              <p:cNvPr id="76" name="Freeform 39">
                <a:extLst>
                  <a:ext uri="{FF2B5EF4-FFF2-40B4-BE49-F238E27FC236}">
                    <a16:creationId xmlns:a16="http://schemas.microsoft.com/office/drawing/2014/main" id="{E57CCB6D-72AF-4D41-8C6C-9750D43DC602}"/>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11424178"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solidFill>
                <a:schemeClr val="tx2">
                  <a:alpha val="80000"/>
                </a:schemeClr>
              </a:solidFill>
              <a:ln>
                <a:noFill/>
              </a:ln>
            </p:spPr>
          </p:sp>
          <p:sp>
            <p:nvSpPr>
              <p:cNvPr id="77" name="Freeform 40">
                <a:extLst>
                  <a:ext uri="{FF2B5EF4-FFF2-40B4-BE49-F238E27FC236}">
                    <a16:creationId xmlns:a16="http://schemas.microsoft.com/office/drawing/2014/main" id="{19D203AA-CF94-405B-800C-0C798552188A}"/>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11832166"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solidFill>
                <a:schemeClr val="tx2">
                  <a:alpha val="80000"/>
                </a:schemeClr>
              </a:solidFill>
              <a:ln>
                <a:noFill/>
              </a:ln>
            </p:spPr>
          </p:sp>
          <p:sp>
            <p:nvSpPr>
              <p:cNvPr id="78" name="Rectangle 41">
                <a:extLst>
                  <a:ext uri="{FF2B5EF4-FFF2-40B4-BE49-F238E27FC236}">
                    <a16:creationId xmlns:a16="http://schemas.microsoft.com/office/drawing/2014/main" id="{7D053665-E810-419F-9D63-2A54CB47738C}"/>
                  </a:ext>
                  <a:ext uri="{C183D7F6-B498-43B3-948B-1728B52AA6E4}">
                    <adec:decorative xmlns:adec="http://schemas.microsoft.com/office/drawing/2017/decorative" xmlns="" val="1"/>
                  </a:ext>
                </a:extLst>
              </p:cNvPr>
              <p:cNvSpPr>
                <a:spLocks noChangeArrowheads="1"/>
              </p:cNvSpPr>
              <p:nvPr>
                <p:extLst>
                  <p:ext uri="{386F3935-93C4-4BCD-93E2-E3B085C9AB24}">
                    <p16:designElem xmlns:p16="http://schemas.microsoft.com/office/powerpoint/2015/main" val="1"/>
                  </p:ext>
                </p:extLst>
              </p:nvPr>
            </p:nvSpPr>
            <p:spPr bwMode="auto">
              <a:xfrm>
                <a:off x="11922653" y="6596063"/>
                <a:ext cx="23813" cy="252413"/>
              </a:xfrm>
              <a:prstGeom prst="rect">
                <a:avLst/>
              </a:prstGeom>
              <a:solidFill>
                <a:schemeClr val="tx2">
                  <a:alpha val="80000"/>
                </a:schemeClr>
              </a:solidFill>
              <a:ln>
                <a:noFill/>
              </a:ln>
            </p:spPr>
          </p:sp>
        </p:grpSp>
        <p:grpSp>
          <p:nvGrpSpPr>
            <p:cNvPr id="61" name="Group 60">
              <a:extLst>
                <a:ext uri="{FF2B5EF4-FFF2-40B4-BE49-F238E27FC236}">
                  <a16:creationId xmlns:a16="http://schemas.microsoft.com/office/drawing/2014/main" id="{DEAF6153-6BF6-448C-81C1-2817B0F78001}"/>
                </a:ext>
                <a:ext uri="{C183D7F6-B498-43B3-948B-1728B52AA6E4}">
                  <adec:decorative xmlns:adec="http://schemas.microsoft.com/office/drawing/2017/decorative" xmlns="" val="1"/>
                </a:ext>
              </a:extLst>
            </p:cNvPr>
            <p:cNvGrpSpPr/>
            <p:nvPr>
              <p:extLst>
                <p:ext uri="{386F3935-93C4-4BCD-93E2-E3B085C9AB24}">
                  <p16:designElem xmlns:p16="http://schemas.microsoft.com/office/powerpoint/2015/main" val="1"/>
                </p:ext>
              </p:extLst>
            </p:nvPr>
          </p:nvGrpSpPr>
          <p:grpSpPr>
            <a:xfrm flipH="1">
              <a:off x="440267" y="5118101"/>
              <a:ext cx="650875" cy="1730375"/>
              <a:chOff x="118533" y="5118101"/>
              <a:chExt cx="650875" cy="1730375"/>
            </a:xfrm>
          </p:grpSpPr>
          <p:sp>
            <p:nvSpPr>
              <p:cNvPr id="69" name="Freeform 32">
                <a:extLst>
                  <a:ext uri="{FF2B5EF4-FFF2-40B4-BE49-F238E27FC236}">
                    <a16:creationId xmlns:a16="http://schemas.microsoft.com/office/drawing/2014/main" id="{A7E0D3C0-552C-4741-AFBE-E665CEA0689B}"/>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flipV="1">
                <a:off x="237596" y="6335713"/>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solidFill>
                <a:schemeClr val="tx2">
                  <a:alpha val="80000"/>
                </a:schemeClr>
              </a:solidFill>
              <a:ln>
                <a:noFill/>
              </a:ln>
            </p:spPr>
          </p:sp>
          <p:sp>
            <p:nvSpPr>
              <p:cNvPr id="70" name="Freeform 33">
                <a:extLst>
                  <a:ext uri="{FF2B5EF4-FFF2-40B4-BE49-F238E27FC236}">
                    <a16:creationId xmlns:a16="http://schemas.microsoft.com/office/drawing/2014/main" id="{CAF96EBF-4E74-4F88-BD05-A4AE1694A45B}"/>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flipV="1">
                <a:off x="118533" y="622141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solidFill>
                <a:schemeClr val="tx2">
                  <a:alpha val="80000"/>
                </a:schemeClr>
              </a:solidFill>
              <a:ln>
                <a:noFill/>
              </a:ln>
            </p:spPr>
          </p:sp>
          <p:sp>
            <p:nvSpPr>
              <p:cNvPr id="71" name="Freeform 34">
                <a:extLst>
                  <a:ext uri="{FF2B5EF4-FFF2-40B4-BE49-F238E27FC236}">
                    <a16:creationId xmlns:a16="http://schemas.microsoft.com/office/drawing/2014/main" id="{D49C51B9-E4E4-410D-8AAB-7E308A1D4528}"/>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flipV="1">
                <a:off x="385233" y="5118101"/>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solidFill>
                <a:schemeClr val="tx2">
                  <a:alpha val="80000"/>
                </a:schemeClr>
              </a:solidFill>
              <a:ln>
                <a:noFill/>
              </a:ln>
            </p:spPr>
          </p:sp>
          <p:sp>
            <p:nvSpPr>
              <p:cNvPr id="72" name="Freeform 37">
                <a:extLst>
                  <a:ext uri="{FF2B5EF4-FFF2-40B4-BE49-F238E27FC236}">
                    <a16:creationId xmlns:a16="http://schemas.microsoft.com/office/drawing/2014/main" id="{354F0627-1BD6-4455-967A-32DB31C82C3B}"/>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flipV="1">
                <a:off x="464608" y="5299075"/>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solidFill>
                <a:schemeClr val="tx2">
                  <a:alpha val="80000"/>
                </a:schemeClr>
              </a:solidFill>
              <a:ln>
                <a:noFill/>
              </a:ln>
            </p:spPr>
          </p:sp>
        </p:grpSp>
        <p:grpSp>
          <p:nvGrpSpPr>
            <p:cNvPr id="62" name="Group 61">
              <a:extLst>
                <a:ext uri="{FF2B5EF4-FFF2-40B4-BE49-F238E27FC236}">
                  <a16:creationId xmlns:a16="http://schemas.microsoft.com/office/drawing/2014/main" id="{BC21AED9-0CB5-426C-A1C4-6EEB548050D5}"/>
                </a:ext>
                <a:ext uri="{C183D7F6-B498-43B3-948B-1728B52AA6E4}">
                  <adec:decorative xmlns:adec="http://schemas.microsoft.com/office/drawing/2017/decorative" xmlns="" val="1"/>
                </a:ext>
              </a:extLst>
            </p:cNvPr>
            <p:cNvGrpSpPr/>
            <p:nvPr>
              <p:extLst>
                <p:ext uri="{386F3935-93C4-4BCD-93E2-E3B085C9AB24}">
                  <p16:designElem xmlns:p16="http://schemas.microsoft.com/office/powerpoint/2015/main" val="1"/>
                </p:ext>
              </p:extLst>
            </p:nvPr>
          </p:nvGrpSpPr>
          <p:grpSpPr>
            <a:xfrm>
              <a:off x="372533" y="0"/>
              <a:ext cx="598488" cy="1981201"/>
              <a:chOff x="194733" y="0"/>
              <a:chExt cx="598488" cy="1981201"/>
            </a:xfrm>
          </p:grpSpPr>
          <p:sp>
            <p:nvSpPr>
              <p:cNvPr id="63" name="Freeform 35">
                <a:extLst>
                  <a:ext uri="{FF2B5EF4-FFF2-40B4-BE49-F238E27FC236}">
                    <a16:creationId xmlns:a16="http://schemas.microsoft.com/office/drawing/2014/main" id="{8D8A778B-9916-47AC-A28A-07F01A83F499}"/>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flipV="1">
                <a:off x="285221" y="0"/>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solidFill>
                <a:schemeClr val="tx2">
                  <a:alpha val="80000"/>
                </a:schemeClr>
              </a:solidFill>
              <a:ln>
                <a:noFill/>
              </a:ln>
            </p:spPr>
          </p:sp>
          <p:sp>
            <p:nvSpPr>
              <p:cNvPr id="64" name="Freeform 36">
                <a:extLst>
                  <a:ext uri="{FF2B5EF4-FFF2-40B4-BE49-F238E27FC236}">
                    <a16:creationId xmlns:a16="http://schemas.microsoft.com/office/drawing/2014/main" id="{65323B96-DF0E-463C-B290-C22D3C553241}"/>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flipV="1">
                <a:off x="526521" y="1141413"/>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solidFill>
                <a:schemeClr val="tx2">
                  <a:alpha val="80000"/>
                </a:schemeClr>
              </a:solidFill>
              <a:ln>
                <a:noFill/>
              </a:ln>
            </p:spPr>
          </p:sp>
          <p:sp>
            <p:nvSpPr>
              <p:cNvPr id="65" name="Freeform 38">
                <a:extLst>
                  <a:ext uri="{FF2B5EF4-FFF2-40B4-BE49-F238E27FC236}">
                    <a16:creationId xmlns:a16="http://schemas.microsoft.com/office/drawing/2014/main" id="{65A0E255-1142-422E-A62A-5044177C5AE7}"/>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flipV="1">
                <a:off x="389996" y="1792288"/>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solidFill>
                <a:schemeClr val="tx2">
                  <a:alpha val="80000"/>
                </a:schemeClr>
              </a:solidFill>
              <a:ln>
                <a:noFill/>
              </a:ln>
            </p:spPr>
          </p:sp>
          <p:sp>
            <p:nvSpPr>
              <p:cNvPr id="66" name="Freeform 39">
                <a:extLst>
                  <a:ext uri="{FF2B5EF4-FFF2-40B4-BE49-F238E27FC236}">
                    <a16:creationId xmlns:a16="http://schemas.microsoft.com/office/drawing/2014/main" id="{233A955D-DB0D-42F8-B490-E01FB9C45C37}"/>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flipV="1">
                <a:off x="194733" y="0"/>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solidFill>
                <a:schemeClr val="tx2">
                  <a:alpha val="80000"/>
                </a:schemeClr>
              </a:solidFill>
              <a:ln>
                <a:noFill/>
              </a:ln>
            </p:spPr>
          </p:sp>
          <p:sp>
            <p:nvSpPr>
              <p:cNvPr id="67" name="Freeform 40">
                <a:extLst>
                  <a:ext uri="{FF2B5EF4-FFF2-40B4-BE49-F238E27FC236}">
                    <a16:creationId xmlns:a16="http://schemas.microsoft.com/office/drawing/2014/main" id="{F0F0C29B-EB52-470C-AF64-FC54F5C250F9}"/>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flipV="1">
                <a:off x="602721" y="24288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solidFill>
                <a:schemeClr val="tx2">
                  <a:alpha val="80000"/>
                </a:schemeClr>
              </a:solidFill>
              <a:ln>
                <a:noFill/>
              </a:ln>
            </p:spPr>
          </p:sp>
          <p:sp>
            <p:nvSpPr>
              <p:cNvPr id="68" name="Rectangle 41">
                <a:extLst>
                  <a:ext uri="{FF2B5EF4-FFF2-40B4-BE49-F238E27FC236}">
                    <a16:creationId xmlns:a16="http://schemas.microsoft.com/office/drawing/2014/main" id="{A6C0E942-454D-483D-84FB-89308C8F15B7}"/>
                  </a:ext>
                  <a:ext uri="{C183D7F6-B498-43B3-948B-1728B52AA6E4}">
                    <adec:decorative xmlns:adec="http://schemas.microsoft.com/office/drawing/2017/decorative" xmlns="" val="1"/>
                  </a:ext>
                </a:extLst>
              </p:cNvPr>
              <p:cNvSpPr>
                <a:spLocks noChangeArrowheads="1"/>
              </p:cNvSpPr>
              <p:nvPr>
                <p:extLst>
                  <p:ext uri="{386F3935-93C4-4BCD-93E2-E3B085C9AB24}">
                    <p16:designElem xmlns:p16="http://schemas.microsoft.com/office/powerpoint/2015/main" val="1"/>
                  </p:ext>
                </p:extLst>
              </p:nvPr>
            </p:nvSpPr>
            <p:spPr bwMode="auto">
              <a:xfrm flipV="1">
                <a:off x="693208" y="0"/>
                <a:ext cx="23813" cy="252413"/>
              </a:xfrm>
              <a:prstGeom prst="rect">
                <a:avLst/>
              </a:prstGeom>
              <a:solidFill>
                <a:schemeClr val="tx2">
                  <a:alpha val="80000"/>
                </a:schemeClr>
              </a:solidFill>
              <a:ln>
                <a:noFill/>
              </a:ln>
            </p:spPr>
          </p:sp>
        </p:grpSp>
      </p:grpSp>
      <p:sp>
        <p:nvSpPr>
          <p:cNvPr id="3" name="TextBox 2">
            <a:extLst>
              <a:ext uri="{FF2B5EF4-FFF2-40B4-BE49-F238E27FC236}">
                <a16:creationId xmlns:a16="http://schemas.microsoft.com/office/drawing/2014/main" id="{7E7F3AF4-595B-418D-8282-3A612FDF7DEC}"/>
              </a:ext>
            </a:extLst>
          </p:cNvPr>
          <p:cNvSpPr txBox="1"/>
          <p:nvPr/>
        </p:nvSpPr>
        <p:spPr>
          <a:xfrm>
            <a:off x="1143001" y="1007533"/>
            <a:ext cx="9905998" cy="1092200"/>
          </a:xfrm>
          <a:prstGeom prst="rect">
            <a:avLst/>
          </a:prstGeom>
        </p:spPr>
        <p:txBody>
          <a:bodyPr vert="horz" lIns="91440" tIns="45720" rIns="91440" bIns="45720" rtlCol="0" anchor="ctr">
            <a:normAutofit/>
          </a:bodyPr>
          <a:lstStyle/>
          <a:p>
            <a:pPr algn="ctr" defTabSz="914400">
              <a:lnSpc>
                <a:spcPct val="90000"/>
              </a:lnSpc>
              <a:spcBef>
                <a:spcPct val="0"/>
              </a:spcBef>
              <a:spcAft>
                <a:spcPts val="600"/>
              </a:spcAft>
            </a:pPr>
            <a:r>
              <a:rPr lang="en-US" sz="3600" cap="all">
                <a:latin typeface="+mj-lt"/>
                <a:ea typeface="+mj-ea"/>
                <a:cs typeface="+mj-cs"/>
              </a:rPr>
              <a:t>Tell your partner anything you know about the Windrush Generation? </a:t>
            </a:r>
          </a:p>
        </p:txBody>
      </p:sp>
      <p:sp>
        <p:nvSpPr>
          <p:cNvPr id="5" name="TextBox 4">
            <a:extLst>
              <a:ext uri="{FF2B5EF4-FFF2-40B4-BE49-F238E27FC236}">
                <a16:creationId xmlns:a16="http://schemas.microsoft.com/office/drawing/2014/main" id="{26669251-6258-430E-838E-D42E26886F98}"/>
              </a:ext>
            </a:extLst>
          </p:cNvPr>
          <p:cNvSpPr txBox="1"/>
          <p:nvPr/>
        </p:nvSpPr>
        <p:spPr>
          <a:xfrm>
            <a:off x="1143001" y="2252134"/>
            <a:ext cx="9905999" cy="3454399"/>
          </a:xfrm>
          <a:prstGeom prst="rect">
            <a:avLst/>
          </a:prstGeom>
        </p:spPr>
        <p:txBody>
          <a:bodyPr vert="horz" lIns="91440" tIns="45720" rIns="91440" bIns="45720" rtlCol="0" anchor="ctr">
            <a:normAutofit/>
          </a:bodyPr>
          <a:lstStyle/>
          <a:p>
            <a:pPr indent="-228600" defTabSz="914400" fontAlgn="base">
              <a:lnSpc>
                <a:spcPct val="120000"/>
              </a:lnSpc>
              <a:spcAft>
                <a:spcPts val="600"/>
              </a:spcAft>
              <a:buSzPct val="125000"/>
              <a:buFont typeface="Arial" panose="020B0604020202020204" pitchFamily="34" charset="0"/>
              <a:buChar char="•"/>
            </a:pPr>
            <a:r>
              <a:rPr lang="en-US" sz="2000"/>
              <a:t>People arriving in the UK between 1948 and 1971 from Caribbean countries have been labelled the Windrush generation.</a:t>
            </a:r>
          </a:p>
          <a:p>
            <a:pPr indent="-228600" defTabSz="914400" fontAlgn="base">
              <a:lnSpc>
                <a:spcPct val="120000"/>
              </a:lnSpc>
              <a:spcAft>
                <a:spcPts val="600"/>
              </a:spcAft>
              <a:buSzPct val="125000"/>
              <a:buFont typeface="Arial" panose="020B0604020202020204" pitchFamily="34" charset="0"/>
              <a:buChar char="•"/>
            </a:pPr>
            <a:endParaRPr lang="en-US" sz="2000"/>
          </a:p>
          <a:p>
            <a:pPr indent="-228600" defTabSz="914400" fontAlgn="base">
              <a:lnSpc>
                <a:spcPct val="120000"/>
              </a:lnSpc>
              <a:spcAft>
                <a:spcPts val="600"/>
              </a:spcAft>
              <a:buSzPct val="125000"/>
              <a:buFont typeface="Arial" panose="020B0604020202020204" pitchFamily="34" charset="0"/>
              <a:buChar char="•"/>
            </a:pPr>
            <a:r>
              <a:rPr lang="en-US" sz="2000"/>
              <a:t>It refers to the ship MV Empire Windrush, which docked in Tilbury on 22 June 1948, bringing workers from Jamaica, Trinidad and Tobago and other islands, to help fill post-war UK labour shortages.</a:t>
            </a:r>
          </a:p>
          <a:p>
            <a:pPr indent="-228600" defTabSz="914400" fontAlgn="base">
              <a:lnSpc>
                <a:spcPct val="120000"/>
              </a:lnSpc>
              <a:spcAft>
                <a:spcPts val="600"/>
              </a:spcAft>
              <a:buSzPct val="125000"/>
              <a:buFont typeface="Arial" panose="020B0604020202020204" pitchFamily="34" charset="0"/>
              <a:buChar char="•"/>
            </a:pPr>
            <a:endParaRPr lang="en-US" sz="2000"/>
          </a:p>
          <a:p>
            <a:pPr indent="-228600" defTabSz="914400" fontAlgn="base">
              <a:lnSpc>
                <a:spcPct val="120000"/>
              </a:lnSpc>
              <a:spcAft>
                <a:spcPts val="600"/>
              </a:spcAft>
              <a:buSzPct val="125000"/>
              <a:buFont typeface="Arial" panose="020B0604020202020204" pitchFamily="34" charset="0"/>
              <a:buChar char="•"/>
            </a:pPr>
            <a:r>
              <a:rPr lang="en-US" sz="2000">
                <a:hlinkClick r:id="rId5"/>
              </a:rPr>
              <a:t>https://www.bbc.co.uk/news/uk-43782241</a:t>
            </a:r>
            <a:r>
              <a:rPr lang="en-US" sz="2000"/>
              <a:t> </a:t>
            </a:r>
          </a:p>
        </p:txBody>
      </p:sp>
    </p:spTree>
    <p:extLst>
      <p:ext uri="{BB962C8B-B14F-4D97-AF65-F5344CB8AC3E}">
        <p14:creationId xmlns:p14="http://schemas.microsoft.com/office/powerpoint/2010/main" val="35167782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a:blip r:embed="rId2">
            <a:duotone>
              <a:schemeClr val="bg2">
                <a:shade val="88000"/>
                <a:hueMod val="106000"/>
                <a:satMod val="140000"/>
                <a:lumMod val="54000"/>
              </a:schemeClr>
              <a:schemeClr val="bg2">
                <a:tint val="98000"/>
                <a:hueMod val="90000"/>
                <a:satMod val="150000"/>
                <a:lumMod val="160000"/>
              </a:schemeClr>
            </a:duotone>
          </a:blip>
          <a:stretch/>
        </a:blipFill>
        <a:effectLst/>
      </p:bgPr>
    </p:bg>
    <p:spTree>
      <p:nvGrpSpPr>
        <p:cNvPr id="1" name=""/>
        <p:cNvGrpSpPr/>
        <p:nvPr/>
      </p:nvGrpSpPr>
      <p:grpSpPr>
        <a:xfrm>
          <a:off x="0" y="0"/>
          <a:ext cx="0" cy="0"/>
          <a:chOff x="0" y="0"/>
          <a:chExt cx="0" cy="0"/>
        </a:xfrm>
      </p:grpSpPr>
      <p:pic>
        <p:nvPicPr>
          <p:cNvPr id="15" name="Picture 2">
            <a:extLst>
              <a:ext uri="{FF2B5EF4-FFF2-40B4-BE49-F238E27FC236}">
                <a16:creationId xmlns:a16="http://schemas.microsoft.com/office/drawing/2014/main" id="{42A62C1E-C074-4B9F-A126-5A6EB809163E}"/>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alphaModFix amt="30000"/>
            <a:extLst>
              <a:ext uri="{28A0092B-C50C-407E-A947-70E740481C1C}">
                <a14:useLocalDpi xmlns:a14="http://schemas.microsoft.com/office/drawing/2010/main" val="0"/>
              </a:ext>
            </a:extLst>
          </a:blip>
          <a:srcRect/>
          <a:stretch>
            <a:fillRect/>
          </a:stretch>
        </p:blipFill>
        <p:spPr bwMode="auto">
          <a:xfrm>
            <a:off x="0" y="0"/>
            <a:ext cx="12192003" cy="6858001"/>
          </a:xfrm>
          <a:prstGeom prst="rect">
            <a:avLst/>
          </a:prstGeom>
          <a:noFill/>
          <a:extLst>
            <a:ext uri="{909E8E84-426E-40dd-AFC4-6F175D3DCCD1}">
              <a14:hiddenFill xmlns:a14="http://schemas.microsoft.com/office/drawing/2010/main" xmlns:p14="http://schemas.microsoft.com/office/powerpoint/2010/main" xmlns:a16="http://schemas.microsoft.com/office/drawing/2014/main" xmlns="">
                <a:solidFill>
                  <a:srgbClr val="FFFFFF"/>
                </a:solidFill>
              </a14:hiddenFill>
            </a:ext>
          </a:extLst>
        </p:spPr>
      </p:pic>
      <p:grpSp>
        <p:nvGrpSpPr>
          <p:cNvPr id="17" name="Group 16">
            <a:extLst>
              <a:ext uri="{FF2B5EF4-FFF2-40B4-BE49-F238E27FC236}">
                <a16:creationId xmlns:a16="http://schemas.microsoft.com/office/drawing/2014/main" id="{AFAAC72B-1468-4A61-818C-9D6740A34BFD}"/>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2305051" cy="6858001"/>
            <a:chOff x="0" y="0"/>
            <a:chExt cx="2305051" cy="6858001"/>
          </a:xfrm>
          <a:gradFill flip="none" rotWithShape="1">
            <a:gsLst>
              <a:gs pos="0">
                <a:schemeClr val="tx2"/>
              </a:gs>
              <a:gs pos="100000">
                <a:schemeClr val="bg2">
                  <a:lumMod val="60000"/>
                  <a:lumOff val="40000"/>
                </a:schemeClr>
              </a:gs>
            </a:gsLst>
            <a:lin ang="5400000" scaled="0"/>
            <a:tileRect/>
          </a:gradFill>
        </p:grpSpPr>
        <p:sp>
          <p:nvSpPr>
            <p:cNvPr id="18" name="Rectangle 5">
              <a:extLst>
                <a:ext uri="{FF2B5EF4-FFF2-40B4-BE49-F238E27FC236}">
                  <a16:creationId xmlns:a16="http://schemas.microsoft.com/office/drawing/2014/main" id="{DE7BA23F-CC7D-4F24-AA5D-87499F598206}"/>
                </a:ext>
                <a:ext uri="{C183D7F6-B498-43B3-948B-1728B52AA6E4}">
                  <adec:decorative xmlns:adec="http://schemas.microsoft.com/office/drawing/2017/decorative" xmlns="" val="1"/>
                </a:ext>
              </a:extLst>
            </p:cNvPr>
            <p:cNvSpPr>
              <a:spLocks noChangeArrowheads="1"/>
            </p:cNvSpPr>
            <p:nvPr>
              <p:extLst>
                <p:ext uri="{386F3935-93C4-4BCD-93E2-E3B085C9AB24}">
                  <p16:designElem xmlns:p16="http://schemas.microsoft.com/office/powerpoint/2015/main" val="1"/>
                </p:ext>
              </p:extLst>
            </p:nvPr>
          </p:nvSpPr>
          <p:spPr bwMode="auto">
            <a:xfrm>
              <a:off x="1209675" y="4763"/>
              <a:ext cx="23813" cy="2181225"/>
            </a:xfrm>
            <a:prstGeom prst="rect">
              <a:avLst/>
            </a:pr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sp>
        <p:sp>
          <p:nvSpPr>
            <p:cNvPr id="19" name="Freeform 6">
              <a:extLst>
                <a:ext uri="{FF2B5EF4-FFF2-40B4-BE49-F238E27FC236}">
                  <a16:creationId xmlns:a16="http://schemas.microsoft.com/office/drawing/2014/main" id="{01DA9AA6-9ED7-44A9-B89A-11D0F25AE2CF}"/>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0" name="Freeform 7">
              <a:extLst>
                <a:ext uri="{FF2B5EF4-FFF2-40B4-BE49-F238E27FC236}">
                  <a16:creationId xmlns:a16="http://schemas.microsoft.com/office/drawing/2014/main" id="{A01F0F80-5D96-4187-B1CF-7B7431005C0D}"/>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1" name="Rectangle 8">
              <a:extLst>
                <a:ext uri="{FF2B5EF4-FFF2-40B4-BE49-F238E27FC236}">
                  <a16:creationId xmlns:a16="http://schemas.microsoft.com/office/drawing/2014/main" id="{91BC74D8-180D-4752-8DB9-505286F1A3AC}"/>
                </a:ext>
                <a:ext uri="{C183D7F6-B498-43B3-948B-1728B52AA6E4}">
                  <adec:decorative xmlns:adec="http://schemas.microsoft.com/office/drawing/2017/decorative" xmlns="" val="1"/>
                </a:ext>
              </a:extLst>
            </p:cNvPr>
            <p:cNvSpPr>
              <a:spLocks noChangeArrowheads="1"/>
            </p:cNvSpPr>
            <p:nvPr>
              <p:extLst>
                <p:ext uri="{386F3935-93C4-4BCD-93E2-E3B085C9AB24}">
                  <p16:designElem xmlns:p16="http://schemas.microsoft.com/office/powerpoint/2015/main" val="1"/>
                </p:ext>
              </p:extLst>
            </p:nvPr>
          </p:nvSpPr>
          <p:spPr bwMode="auto">
            <a:xfrm>
              <a:off x="414338" y="9525"/>
              <a:ext cx="28575" cy="4481513"/>
            </a:xfrm>
            <a:prstGeom prst="rect">
              <a:avLst/>
            </a:pr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sp>
        <p:sp>
          <p:nvSpPr>
            <p:cNvPr id="22" name="Freeform 9">
              <a:extLst>
                <a:ext uri="{FF2B5EF4-FFF2-40B4-BE49-F238E27FC236}">
                  <a16:creationId xmlns:a16="http://schemas.microsoft.com/office/drawing/2014/main" id="{2BE69DAC-23FF-40E7-85CE-FBD085B37C63}"/>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3" name="Freeform 10">
              <a:extLst>
                <a:ext uri="{FF2B5EF4-FFF2-40B4-BE49-F238E27FC236}">
                  <a16:creationId xmlns:a16="http://schemas.microsoft.com/office/drawing/2014/main" id="{382513DE-28E5-4321-8AD8-DFF9A5D8825E}"/>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4" name="Freeform 11">
              <a:extLst>
                <a:ext uri="{FF2B5EF4-FFF2-40B4-BE49-F238E27FC236}">
                  <a16:creationId xmlns:a16="http://schemas.microsoft.com/office/drawing/2014/main" id="{AB55DF4F-428E-4489-BE27-817642043629}"/>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5" name="Freeform 12">
              <a:extLst>
                <a:ext uri="{FF2B5EF4-FFF2-40B4-BE49-F238E27FC236}">
                  <a16:creationId xmlns:a16="http://schemas.microsoft.com/office/drawing/2014/main" id="{1B7FA976-0B14-4F79-8941-DE4DBC021444}"/>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6" name="Freeform 13">
              <a:extLst>
                <a:ext uri="{FF2B5EF4-FFF2-40B4-BE49-F238E27FC236}">
                  <a16:creationId xmlns:a16="http://schemas.microsoft.com/office/drawing/2014/main" id="{CEFDC5BE-6BCF-4416-9519-1BD9689B73F0}"/>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7" name="Freeform 14">
              <a:extLst>
                <a:ext uri="{FF2B5EF4-FFF2-40B4-BE49-F238E27FC236}">
                  <a16:creationId xmlns:a16="http://schemas.microsoft.com/office/drawing/2014/main" id="{FDB8EB04-E349-4D57-BBB2-92BFE445021E}"/>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8" name="Freeform 15">
              <a:extLst>
                <a:ext uri="{FF2B5EF4-FFF2-40B4-BE49-F238E27FC236}">
                  <a16:creationId xmlns:a16="http://schemas.microsoft.com/office/drawing/2014/main" id="{7D4FB99B-8938-4DEB-A48C-3BE646BA62AB}"/>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9" name="Freeform 16">
              <a:extLst>
                <a:ext uri="{FF2B5EF4-FFF2-40B4-BE49-F238E27FC236}">
                  <a16:creationId xmlns:a16="http://schemas.microsoft.com/office/drawing/2014/main" id="{668F5E6F-41A9-43EC-993A-5521B263DD53}"/>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30" name="Freeform 17">
              <a:extLst>
                <a:ext uri="{FF2B5EF4-FFF2-40B4-BE49-F238E27FC236}">
                  <a16:creationId xmlns:a16="http://schemas.microsoft.com/office/drawing/2014/main" id="{5A1F62AA-D053-4902-92FF-68F46F1AE6E2}"/>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31" name="Freeform 18">
              <a:extLst>
                <a:ext uri="{FF2B5EF4-FFF2-40B4-BE49-F238E27FC236}">
                  <a16:creationId xmlns:a16="http://schemas.microsoft.com/office/drawing/2014/main" id="{54B35167-8C7F-4B4F-8237-6D71249CAF17}"/>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32" name="Freeform 19">
              <a:extLst>
                <a:ext uri="{FF2B5EF4-FFF2-40B4-BE49-F238E27FC236}">
                  <a16:creationId xmlns:a16="http://schemas.microsoft.com/office/drawing/2014/main" id="{5E227694-C57C-4F1D-AF07-8D0EC3F68B8B}"/>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33" name="Freeform 20">
              <a:extLst>
                <a:ext uri="{FF2B5EF4-FFF2-40B4-BE49-F238E27FC236}">
                  <a16:creationId xmlns:a16="http://schemas.microsoft.com/office/drawing/2014/main" id="{5839C01B-00BF-4880-B3D7-88C84DD1AF24}"/>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34" name="Freeform 21">
              <a:extLst>
                <a:ext uri="{FF2B5EF4-FFF2-40B4-BE49-F238E27FC236}">
                  <a16:creationId xmlns:a16="http://schemas.microsoft.com/office/drawing/2014/main" id="{66C6C7C1-7ACD-4545-BA06-5379AA3CCF7D}"/>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35" name="Freeform 22">
              <a:extLst>
                <a:ext uri="{FF2B5EF4-FFF2-40B4-BE49-F238E27FC236}">
                  <a16:creationId xmlns:a16="http://schemas.microsoft.com/office/drawing/2014/main" id="{28491955-6EBA-4E18-A945-B932BF040450}"/>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36" name="Freeform 23">
              <a:extLst>
                <a:ext uri="{FF2B5EF4-FFF2-40B4-BE49-F238E27FC236}">
                  <a16:creationId xmlns:a16="http://schemas.microsoft.com/office/drawing/2014/main" id="{75E5F549-BC29-4753-AFF3-51A22F9530C8}"/>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37" name="Freeform 24">
              <a:extLst>
                <a:ext uri="{FF2B5EF4-FFF2-40B4-BE49-F238E27FC236}">
                  <a16:creationId xmlns:a16="http://schemas.microsoft.com/office/drawing/2014/main" id="{843F9AF2-0061-417E-A0DD-D7C445484EBC}"/>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38" name="Freeform 25">
              <a:extLst>
                <a:ext uri="{FF2B5EF4-FFF2-40B4-BE49-F238E27FC236}">
                  <a16:creationId xmlns:a16="http://schemas.microsoft.com/office/drawing/2014/main" id="{441782E9-AB6A-4CF3-9891-3296C9F46DCE}"/>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39" name="Freeform 26">
              <a:extLst>
                <a:ext uri="{FF2B5EF4-FFF2-40B4-BE49-F238E27FC236}">
                  <a16:creationId xmlns:a16="http://schemas.microsoft.com/office/drawing/2014/main" id="{0011C945-E97D-4B05-AEF3-C4B7E14C1A29}"/>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40" name="Freeform 27">
              <a:extLst>
                <a:ext uri="{FF2B5EF4-FFF2-40B4-BE49-F238E27FC236}">
                  <a16:creationId xmlns:a16="http://schemas.microsoft.com/office/drawing/2014/main" id="{E027A564-E1CF-4BD2-B2A3-05DFEA1D95D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41" name="Freeform 28">
              <a:extLst>
                <a:ext uri="{FF2B5EF4-FFF2-40B4-BE49-F238E27FC236}">
                  <a16:creationId xmlns:a16="http://schemas.microsoft.com/office/drawing/2014/main" id="{3EDB7B30-4D98-4873-83A0-409BFA725268}"/>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42" name="Freeform 29">
              <a:extLst>
                <a:ext uri="{FF2B5EF4-FFF2-40B4-BE49-F238E27FC236}">
                  <a16:creationId xmlns:a16="http://schemas.microsoft.com/office/drawing/2014/main" id="{5213EC14-8315-452D-8459-3D37691A388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43" name="Freeform 30">
              <a:extLst>
                <a:ext uri="{FF2B5EF4-FFF2-40B4-BE49-F238E27FC236}">
                  <a16:creationId xmlns:a16="http://schemas.microsoft.com/office/drawing/2014/main" id="{9A398B2F-C37F-4EEA-A23D-51B55F600DEC}"/>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44" name="Freeform 31">
              <a:extLst>
                <a:ext uri="{FF2B5EF4-FFF2-40B4-BE49-F238E27FC236}">
                  <a16:creationId xmlns:a16="http://schemas.microsoft.com/office/drawing/2014/main" id="{FA8C1A2E-3302-4D50-BE7D-4A4BDD25E500}"/>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45" name="Freeform 32">
              <a:extLst>
                <a:ext uri="{FF2B5EF4-FFF2-40B4-BE49-F238E27FC236}">
                  <a16:creationId xmlns:a16="http://schemas.microsoft.com/office/drawing/2014/main" id="{2B777039-FD88-4624-86A1-2466E07CBC76}"/>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46" name="Rectangle 33">
              <a:extLst>
                <a:ext uri="{FF2B5EF4-FFF2-40B4-BE49-F238E27FC236}">
                  <a16:creationId xmlns:a16="http://schemas.microsoft.com/office/drawing/2014/main" id="{F5BBAC42-91EE-4166-AE92-D9B8E93A6578}"/>
                </a:ext>
                <a:ext uri="{C183D7F6-B498-43B3-948B-1728B52AA6E4}">
                  <adec:decorative xmlns:adec="http://schemas.microsoft.com/office/drawing/2017/decorative" xmlns="" val="1"/>
                </a:ext>
              </a:extLst>
            </p:cNvPr>
            <p:cNvSpPr>
              <a:spLocks noChangeArrowheads="1"/>
            </p:cNvSpPr>
            <p:nvPr>
              <p:extLst>
                <p:ext uri="{386F3935-93C4-4BCD-93E2-E3B085C9AB24}">
                  <p16:designElem xmlns:p16="http://schemas.microsoft.com/office/powerpoint/2015/main" val="1"/>
                </p:ext>
              </p:extLst>
            </p:nvPr>
          </p:nvSpPr>
          <p:spPr bwMode="auto">
            <a:xfrm>
              <a:off x="642938" y="6610350"/>
              <a:ext cx="23813" cy="242888"/>
            </a:xfrm>
            <a:prstGeom prst="rect">
              <a:avLst/>
            </a:pr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sp>
        <p:sp>
          <p:nvSpPr>
            <p:cNvPr id="47" name="Freeform 34">
              <a:extLst>
                <a:ext uri="{FF2B5EF4-FFF2-40B4-BE49-F238E27FC236}">
                  <a16:creationId xmlns:a16="http://schemas.microsoft.com/office/drawing/2014/main" id="{C4F2A499-1D75-4098-A69A-46F1BBCDEDD8}"/>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48" name="Freeform 35">
              <a:extLst>
                <a:ext uri="{FF2B5EF4-FFF2-40B4-BE49-F238E27FC236}">
                  <a16:creationId xmlns:a16="http://schemas.microsoft.com/office/drawing/2014/main" id="{BEC3B11A-8CD5-49CE-B430-62523671C430}"/>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49" name="Freeform 36">
              <a:extLst>
                <a:ext uri="{FF2B5EF4-FFF2-40B4-BE49-F238E27FC236}">
                  <a16:creationId xmlns:a16="http://schemas.microsoft.com/office/drawing/2014/main" id="{6DF23043-CE13-4BD7-A5B1-160E54D26556}"/>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50" name="Freeform 37">
              <a:extLst>
                <a:ext uri="{FF2B5EF4-FFF2-40B4-BE49-F238E27FC236}">
                  <a16:creationId xmlns:a16="http://schemas.microsoft.com/office/drawing/2014/main" id="{855D1673-334D-4ADA-B7A4-3A93ABA0F486}"/>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51" name="Freeform 38">
              <a:extLst>
                <a:ext uri="{FF2B5EF4-FFF2-40B4-BE49-F238E27FC236}">
                  <a16:creationId xmlns:a16="http://schemas.microsoft.com/office/drawing/2014/main" id="{A0540102-6F39-4192-B853-36A8304CAEFA}"/>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52" name="Freeform 39">
              <a:extLst>
                <a:ext uri="{FF2B5EF4-FFF2-40B4-BE49-F238E27FC236}">
                  <a16:creationId xmlns:a16="http://schemas.microsoft.com/office/drawing/2014/main" id="{FE7B2F63-B5E0-457B-8BDA-296AF0D6DFA6}"/>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53" name="Freeform 40">
              <a:extLst>
                <a:ext uri="{FF2B5EF4-FFF2-40B4-BE49-F238E27FC236}">
                  <a16:creationId xmlns:a16="http://schemas.microsoft.com/office/drawing/2014/main" id="{8AE74BF9-DD70-4138-AEA2-9E92FA54C3C0}"/>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54" name="Freeform 41">
              <a:extLst>
                <a:ext uri="{FF2B5EF4-FFF2-40B4-BE49-F238E27FC236}">
                  <a16:creationId xmlns:a16="http://schemas.microsoft.com/office/drawing/2014/main" id="{D57F9876-DDD6-4CDB-8CA3-3111229CB2D1}"/>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55" name="Freeform 42">
              <a:extLst>
                <a:ext uri="{FF2B5EF4-FFF2-40B4-BE49-F238E27FC236}">
                  <a16:creationId xmlns:a16="http://schemas.microsoft.com/office/drawing/2014/main" id="{D47958BA-B87B-43D9-B93E-988D8F206015}"/>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56" name="Freeform 43">
              <a:extLst>
                <a:ext uri="{FF2B5EF4-FFF2-40B4-BE49-F238E27FC236}">
                  <a16:creationId xmlns:a16="http://schemas.microsoft.com/office/drawing/2014/main" id="{6803A143-4A93-479A-859F-BC981C5E75BF}"/>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57" name="Freeform 44">
              <a:extLst>
                <a:ext uri="{FF2B5EF4-FFF2-40B4-BE49-F238E27FC236}">
                  <a16:creationId xmlns:a16="http://schemas.microsoft.com/office/drawing/2014/main" id="{5CC5C31E-616F-4351-944F-550BD278E46A}"/>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58" name="Rectangle 45">
              <a:extLst>
                <a:ext uri="{FF2B5EF4-FFF2-40B4-BE49-F238E27FC236}">
                  <a16:creationId xmlns:a16="http://schemas.microsoft.com/office/drawing/2014/main" id="{E8BB0EFF-C194-4679-AEC8-C6FADD255ABA}"/>
                </a:ext>
                <a:ext uri="{C183D7F6-B498-43B3-948B-1728B52AA6E4}">
                  <adec:decorative xmlns:adec="http://schemas.microsoft.com/office/drawing/2017/decorative" xmlns="" val="1"/>
                </a:ext>
              </a:extLst>
            </p:cNvPr>
            <p:cNvSpPr>
              <a:spLocks noChangeArrowheads="1"/>
            </p:cNvSpPr>
            <p:nvPr>
              <p:extLst>
                <p:ext uri="{386F3935-93C4-4BCD-93E2-E3B085C9AB24}">
                  <p16:designElem xmlns:p16="http://schemas.microsoft.com/office/powerpoint/2015/main" val="1"/>
                </p:ext>
              </p:extLst>
            </p:nvPr>
          </p:nvSpPr>
          <p:spPr bwMode="auto">
            <a:xfrm>
              <a:off x="1228725" y="4662488"/>
              <a:ext cx="23813" cy="2181225"/>
            </a:xfrm>
            <a:prstGeom prst="rect">
              <a:avLst/>
            </a:pr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sp>
        <p:sp>
          <p:nvSpPr>
            <p:cNvPr id="59" name="Freeform 46">
              <a:extLst>
                <a:ext uri="{FF2B5EF4-FFF2-40B4-BE49-F238E27FC236}">
                  <a16:creationId xmlns:a16="http://schemas.microsoft.com/office/drawing/2014/main" id="{5C5DCB57-D4AE-4565-AC0D-3CADFE7FD159}"/>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60" name="Freeform 47">
              <a:extLst>
                <a:ext uri="{FF2B5EF4-FFF2-40B4-BE49-F238E27FC236}">
                  <a16:creationId xmlns:a16="http://schemas.microsoft.com/office/drawing/2014/main" id="{93D5FBB1-89CF-4233-BE4A-80A60AA2287C}"/>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61" name="Freeform 48">
              <a:extLst>
                <a:ext uri="{FF2B5EF4-FFF2-40B4-BE49-F238E27FC236}">
                  <a16:creationId xmlns:a16="http://schemas.microsoft.com/office/drawing/2014/main" id="{159AEC9A-0D77-41B5-847A-9DC41199E2EE}"/>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62" name="Freeform 49">
              <a:extLst>
                <a:ext uri="{FF2B5EF4-FFF2-40B4-BE49-F238E27FC236}">
                  <a16:creationId xmlns:a16="http://schemas.microsoft.com/office/drawing/2014/main" id="{ED3F4044-CEFD-495A-8475-FC1A31C7CAF7}"/>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63" name="Freeform 50">
              <a:extLst>
                <a:ext uri="{FF2B5EF4-FFF2-40B4-BE49-F238E27FC236}">
                  <a16:creationId xmlns:a16="http://schemas.microsoft.com/office/drawing/2014/main" id="{F757E84F-F23F-433B-AFFC-2458F79580F5}"/>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64" name="Freeform 51">
              <a:extLst>
                <a:ext uri="{FF2B5EF4-FFF2-40B4-BE49-F238E27FC236}">
                  <a16:creationId xmlns:a16="http://schemas.microsoft.com/office/drawing/2014/main" id="{B5299AC1-77AA-4E3B-9906-E74667C2F622}"/>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65" name="Freeform 52">
              <a:extLst>
                <a:ext uri="{FF2B5EF4-FFF2-40B4-BE49-F238E27FC236}">
                  <a16:creationId xmlns:a16="http://schemas.microsoft.com/office/drawing/2014/main" id="{04ACF07A-AC80-4798-80C1-12A206946152}"/>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66" name="Freeform 53">
              <a:extLst>
                <a:ext uri="{FF2B5EF4-FFF2-40B4-BE49-F238E27FC236}">
                  <a16:creationId xmlns:a16="http://schemas.microsoft.com/office/drawing/2014/main" id="{26021A8B-6608-47E6-BCA3-604B36A79DAA}"/>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67" name="Freeform 54">
              <a:extLst>
                <a:ext uri="{FF2B5EF4-FFF2-40B4-BE49-F238E27FC236}">
                  <a16:creationId xmlns:a16="http://schemas.microsoft.com/office/drawing/2014/main" id="{304A353F-3DAA-4EAF-B03C-894303825D71}"/>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68" name="Freeform 55">
              <a:extLst>
                <a:ext uri="{FF2B5EF4-FFF2-40B4-BE49-F238E27FC236}">
                  <a16:creationId xmlns:a16="http://schemas.microsoft.com/office/drawing/2014/main" id="{41725314-ECC6-43BA-942E-59B57436D9D0}"/>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69" name="Freeform 56">
              <a:extLst>
                <a:ext uri="{FF2B5EF4-FFF2-40B4-BE49-F238E27FC236}">
                  <a16:creationId xmlns:a16="http://schemas.microsoft.com/office/drawing/2014/main" id="{6D630F64-A97A-4544-9770-C7A59B0413B0}"/>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70" name="Freeform 57">
              <a:extLst>
                <a:ext uri="{FF2B5EF4-FFF2-40B4-BE49-F238E27FC236}">
                  <a16:creationId xmlns:a16="http://schemas.microsoft.com/office/drawing/2014/main" id="{409BC0A2-5953-4975-BDAA-05BC3002DD99}"/>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71" name="Freeform 58">
              <a:extLst>
                <a:ext uri="{FF2B5EF4-FFF2-40B4-BE49-F238E27FC236}">
                  <a16:creationId xmlns:a16="http://schemas.microsoft.com/office/drawing/2014/main" id="{BD1C4CCF-2F20-4FC7-B197-1C6478471A5F}"/>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grpSp>
      <p:grpSp>
        <p:nvGrpSpPr>
          <p:cNvPr id="73" name="Group 72">
            <a:extLst>
              <a:ext uri="{FF2B5EF4-FFF2-40B4-BE49-F238E27FC236}">
                <a16:creationId xmlns:a16="http://schemas.microsoft.com/office/drawing/2014/main" id="{FB29BF4C-3201-4DCE-BAC6-17079E55CAF5}"/>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
            <a:ext cx="12192003" cy="6858001"/>
            <a:chOff x="0" y="-1"/>
            <a:chExt cx="12192003" cy="6858001"/>
          </a:xfrm>
        </p:grpSpPr>
        <p:sp useBgFill="1">
          <p:nvSpPr>
            <p:cNvPr id="74" name="Rectangle 73">
              <a:extLst>
                <a:ext uri="{FF2B5EF4-FFF2-40B4-BE49-F238E27FC236}">
                  <a16:creationId xmlns:a16="http://schemas.microsoft.com/office/drawing/2014/main" id="{EBE9BAAA-813B-4263-A769-9A18CC3EF609}"/>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1" y="-1"/>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5" name="Picture 2">
              <a:extLst>
                <a:ext uri="{FF2B5EF4-FFF2-40B4-BE49-F238E27FC236}">
                  <a16:creationId xmlns:a16="http://schemas.microsoft.com/office/drawing/2014/main" id="{3ACBA94D-D6AE-4900-9AC3-48A50642E215}"/>
                </a:ext>
                <a:ext uri="{C183D7F6-B498-43B3-948B-1728B52AA6E4}">
                  <adec:decorative xmlns:adec="http://schemas.microsoft.com/office/drawing/2017/decorative" xmlns="" val="1"/>
                </a:ext>
              </a:extLst>
            </p:cNvPr>
            <p:cNvPicPr>
              <a:picLocks noChangeAspect="1" noChangeArrowheads="1"/>
            </p:cNvPicPr>
            <p:nvPr>
              <p:extLst>
                <p:ext uri="{386F3935-93C4-4BCD-93E2-E3B085C9AB24}">
                  <p16:designElem xmlns:p16="http://schemas.microsoft.com/office/powerpoint/2015/main" val="1"/>
                </p:ext>
              </p:extLst>
            </p:nvPr>
          </p:nvPicPr>
          <p:blipFill>
            <a:blip r:embed="rId3">
              <a:alphaModFix amt="30000"/>
              <a:duotone>
                <a:prstClr val="black"/>
                <a:schemeClr val="tx2">
                  <a:tint val="45000"/>
                  <a:satMod val="400000"/>
                </a:schemeClr>
              </a:duotone>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xmlns:p14="http://schemas.microsoft.com/office/powerpoint/2010/main" xmlns:a16="http://schemas.microsoft.com/office/drawing/2014/main" xmlns="">
                  <a:solidFill>
                    <a:srgbClr val="FFFFFF"/>
                  </a:solidFill>
                </a14:hiddenFill>
              </a:ext>
            </a:extLst>
          </p:spPr>
        </p:pic>
      </p:grpSp>
      <p:pic>
        <p:nvPicPr>
          <p:cNvPr id="6" name="Picture 5">
            <a:extLst>
              <a:ext uri="{FF2B5EF4-FFF2-40B4-BE49-F238E27FC236}">
                <a16:creationId xmlns:a16="http://schemas.microsoft.com/office/drawing/2014/main" id="{F9094644-DECA-4CD7-A87F-F46D640BD62A}"/>
              </a:ext>
            </a:extLst>
          </p:cNvPr>
          <p:cNvPicPr>
            <a:picLocks noChangeAspect="1"/>
          </p:cNvPicPr>
          <p:nvPr/>
        </p:nvPicPr>
        <p:blipFill rotWithShape="1">
          <a:blip r:embed="rId4"/>
          <a:srcRect l="11180" r="17470" b="1"/>
          <a:stretch/>
        </p:blipFill>
        <p:spPr>
          <a:xfrm>
            <a:off x="-5597" y="1"/>
            <a:ext cx="4663440" cy="3427413"/>
          </a:xfrm>
          <a:custGeom>
            <a:avLst/>
            <a:gdLst/>
            <a:ahLst/>
            <a:cxnLst/>
            <a:rect l="l" t="t" r="r" b="b"/>
            <a:pathLst>
              <a:path w="7558541" h="3427413">
                <a:moveTo>
                  <a:pt x="0" y="0"/>
                </a:moveTo>
                <a:lnTo>
                  <a:pt x="7558541" y="0"/>
                </a:lnTo>
                <a:lnTo>
                  <a:pt x="7558541" y="3427413"/>
                </a:lnTo>
                <a:lnTo>
                  <a:pt x="0" y="3427413"/>
                </a:lnTo>
                <a:close/>
              </a:path>
            </a:pathLst>
          </a:custGeom>
        </p:spPr>
      </p:pic>
      <p:grpSp>
        <p:nvGrpSpPr>
          <p:cNvPr id="77" name="Group 76">
            <a:extLst>
              <a:ext uri="{FF2B5EF4-FFF2-40B4-BE49-F238E27FC236}">
                <a16:creationId xmlns:a16="http://schemas.microsoft.com/office/drawing/2014/main" id="{0AB4BB4A-018B-4381-B851-17527C329700}"/>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106726" y="0"/>
            <a:ext cx="2305051" cy="6858001"/>
            <a:chOff x="0" y="0"/>
            <a:chExt cx="2305051" cy="6858001"/>
          </a:xfrm>
          <a:gradFill flip="none" rotWithShape="1">
            <a:gsLst>
              <a:gs pos="0">
                <a:schemeClr val="tx2"/>
              </a:gs>
              <a:gs pos="100000">
                <a:schemeClr val="bg2">
                  <a:lumMod val="60000"/>
                  <a:lumOff val="40000"/>
                </a:schemeClr>
              </a:gs>
            </a:gsLst>
            <a:lin ang="5400000" scaled="0"/>
            <a:tileRect/>
          </a:gradFill>
        </p:grpSpPr>
        <p:sp>
          <p:nvSpPr>
            <p:cNvPr id="78" name="Rectangle 5">
              <a:extLst>
                <a:ext uri="{FF2B5EF4-FFF2-40B4-BE49-F238E27FC236}">
                  <a16:creationId xmlns:a16="http://schemas.microsoft.com/office/drawing/2014/main" id="{146317B5-2D24-40C2-AE3B-BFF818EFC6A5}"/>
                </a:ext>
                <a:ext uri="{C183D7F6-B498-43B3-948B-1728B52AA6E4}">
                  <adec:decorative xmlns:adec="http://schemas.microsoft.com/office/drawing/2017/decorative" xmlns="" val="1"/>
                </a:ext>
              </a:extLst>
            </p:cNvPr>
            <p:cNvSpPr>
              <a:spLocks noChangeArrowheads="1"/>
            </p:cNvSpPr>
            <p:nvPr>
              <p:extLst>
                <p:ext uri="{386F3935-93C4-4BCD-93E2-E3B085C9AB24}">
                  <p16:designElem xmlns:p16="http://schemas.microsoft.com/office/powerpoint/2015/main" val="1"/>
                </p:ext>
              </p:extLst>
            </p:nvPr>
          </p:nvSpPr>
          <p:spPr bwMode="auto">
            <a:xfrm>
              <a:off x="1209675" y="4763"/>
              <a:ext cx="23813" cy="2181225"/>
            </a:xfrm>
            <a:prstGeom prst="rect">
              <a:avLst/>
            </a:pr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sp>
        <p:sp>
          <p:nvSpPr>
            <p:cNvPr id="79" name="Freeform 6">
              <a:extLst>
                <a:ext uri="{FF2B5EF4-FFF2-40B4-BE49-F238E27FC236}">
                  <a16:creationId xmlns:a16="http://schemas.microsoft.com/office/drawing/2014/main" id="{4C4E189A-8D0D-48AD-ACDE-388ED7A0AA35}"/>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80" name="Freeform 7">
              <a:extLst>
                <a:ext uri="{FF2B5EF4-FFF2-40B4-BE49-F238E27FC236}">
                  <a16:creationId xmlns:a16="http://schemas.microsoft.com/office/drawing/2014/main" id="{392EF9EF-44FA-47E1-85DF-1971F00130A3}"/>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81" name="Rectangle 8">
              <a:extLst>
                <a:ext uri="{FF2B5EF4-FFF2-40B4-BE49-F238E27FC236}">
                  <a16:creationId xmlns:a16="http://schemas.microsoft.com/office/drawing/2014/main" id="{3952CDDA-8587-4874-A6C7-D1E14F747485}"/>
                </a:ext>
                <a:ext uri="{C183D7F6-B498-43B3-948B-1728B52AA6E4}">
                  <adec:decorative xmlns:adec="http://schemas.microsoft.com/office/drawing/2017/decorative" xmlns="" val="1"/>
                </a:ext>
              </a:extLst>
            </p:cNvPr>
            <p:cNvSpPr>
              <a:spLocks noChangeArrowheads="1"/>
            </p:cNvSpPr>
            <p:nvPr>
              <p:extLst>
                <p:ext uri="{386F3935-93C4-4BCD-93E2-E3B085C9AB24}">
                  <p16:designElem xmlns:p16="http://schemas.microsoft.com/office/powerpoint/2015/main" val="1"/>
                </p:ext>
              </p:extLst>
            </p:nvPr>
          </p:nvSpPr>
          <p:spPr bwMode="auto">
            <a:xfrm>
              <a:off x="414338" y="9525"/>
              <a:ext cx="28575" cy="4481513"/>
            </a:xfrm>
            <a:prstGeom prst="rect">
              <a:avLst/>
            </a:pr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sp>
        <p:sp>
          <p:nvSpPr>
            <p:cNvPr id="82" name="Freeform 9">
              <a:extLst>
                <a:ext uri="{FF2B5EF4-FFF2-40B4-BE49-F238E27FC236}">
                  <a16:creationId xmlns:a16="http://schemas.microsoft.com/office/drawing/2014/main" id="{08BDD4D8-2B11-48BF-9AC1-97C272F7A24E}"/>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83" name="Freeform 10">
              <a:extLst>
                <a:ext uri="{FF2B5EF4-FFF2-40B4-BE49-F238E27FC236}">
                  <a16:creationId xmlns:a16="http://schemas.microsoft.com/office/drawing/2014/main" id="{0475C641-E19A-4EE6-BFC1-E128074489FE}"/>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84" name="Freeform 11">
              <a:extLst>
                <a:ext uri="{FF2B5EF4-FFF2-40B4-BE49-F238E27FC236}">
                  <a16:creationId xmlns:a16="http://schemas.microsoft.com/office/drawing/2014/main" id="{488A9F7D-29B5-434F-A322-E383C2C3055F}"/>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85" name="Freeform 12">
              <a:extLst>
                <a:ext uri="{FF2B5EF4-FFF2-40B4-BE49-F238E27FC236}">
                  <a16:creationId xmlns:a16="http://schemas.microsoft.com/office/drawing/2014/main" id="{2D52CE94-617B-40CD-834F-CEB8A23D1CBC}"/>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86" name="Freeform 13">
              <a:extLst>
                <a:ext uri="{FF2B5EF4-FFF2-40B4-BE49-F238E27FC236}">
                  <a16:creationId xmlns:a16="http://schemas.microsoft.com/office/drawing/2014/main" id="{8BDC9DA3-C262-4DC6-A299-38F67272202E}"/>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87" name="Freeform 14">
              <a:extLst>
                <a:ext uri="{FF2B5EF4-FFF2-40B4-BE49-F238E27FC236}">
                  <a16:creationId xmlns:a16="http://schemas.microsoft.com/office/drawing/2014/main" id="{87C0A5C0-7727-466E-ADB0-1516665C4619}"/>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88" name="Freeform 15">
              <a:extLst>
                <a:ext uri="{FF2B5EF4-FFF2-40B4-BE49-F238E27FC236}">
                  <a16:creationId xmlns:a16="http://schemas.microsoft.com/office/drawing/2014/main" id="{705714E7-F9D7-48AB-98C1-E431CAC9D731}"/>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89" name="Freeform 16">
              <a:extLst>
                <a:ext uri="{FF2B5EF4-FFF2-40B4-BE49-F238E27FC236}">
                  <a16:creationId xmlns:a16="http://schemas.microsoft.com/office/drawing/2014/main" id="{CDCACE1B-0215-494F-B1D3-05E40DF56B33}"/>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90" name="Freeform 17">
              <a:extLst>
                <a:ext uri="{FF2B5EF4-FFF2-40B4-BE49-F238E27FC236}">
                  <a16:creationId xmlns:a16="http://schemas.microsoft.com/office/drawing/2014/main" id="{92181E2A-A7AA-40BF-8E78-C666C4792BC0}"/>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91" name="Freeform 18">
              <a:extLst>
                <a:ext uri="{FF2B5EF4-FFF2-40B4-BE49-F238E27FC236}">
                  <a16:creationId xmlns:a16="http://schemas.microsoft.com/office/drawing/2014/main" id="{BE1EC7B7-B6D0-4288-9AAA-E7DD25D4252E}"/>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92" name="Freeform 19">
              <a:extLst>
                <a:ext uri="{FF2B5EF4-FFF2-40B4-BE49-F238E27FC236}">
                  <a16:creationId xmlns:a16="http://schemas.microsoft.com/office/drawing/2014/main" id="{46616CF3-CE6D-48D5-8A9E-306D7CD001DB}"/>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93" name="Freeform 20">
              <a:extLst>
                <a:ext uri="{FF2B5EF4-FFF2-40B4-BE49-F238E27FC236}">
                  <a16:creationId xmlns:a16="http://schemas.microsoft.com/office/drawing/2014/main" id="{90127DA0-69B2-4F2D-B4CB-CBBC25D688F7}"/>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94" name="Freeform 21">
              <a:extLst>
                <a:ext uri="{FF2B5EF4-FFF2-40B4-BE49-F238E27FC236}">
                  <a16:creationId xmlns:a16="http://schemas.microsoft.com/office/drawing/2014/main" id="{1531DA6B-98D5-4E2E-A29D-AD563E8C40A2}"/>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95" name="Freeform 22">
              <a:extLst>
                <a:ext uri="{FF2B5EF4-FFF2-40B4-BE49-F238E27FC236}">
                  <a16:creationId xmlns:a16="http://schemas.microsoft.com/office/drawing/2014/main" id="{1CFCA1C0-69D5-44B3-89DA-92BC75345554}"/>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96" name="Freeform 23">
              <a:extLst>
                <a:ext uri="{FF2B5EF4-FFF2-40B4-BE49-F238E27FC236}">
                  <a16:creationId xmlns:a16="http://schemas.microsoft.com/office/drawing/2014/main" id="{DEEBEA82-3B81-4D9A-B03F-5BD7C619B2AC}"/>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97" name="Freeform 24">
              <a:extLst>
                <a:ext uri="{FF2B5EF4-FFF2-40B4-BE49-F238E27FC236}">
                  <a16:creationId xmlns:a16="http://schemas.microsoft.com/office/drawing/2014/main" id="{3223D2FB-D948-4B48-AF43-A3D0CDE42F83}"/>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98" name="Freeform 25">
              <a:extLst>
                <a:ext uri="{FF2B5EF4-FFF2-40B4-BE49-F238E27FC236}">
                  <a16:creationId xmlns:a16="http://schemas.microsoft.com/office/drawing/2014/main" id="{83A19B7D-913B-4C60-AAE4-909975D4658F}"/>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99" name="Freeform 26">
              <a:extLst>
                <a:ext uri="{FF2B5EF4-FFF2-40B4-BE49-F238E27FC236}">
                  <a16:creationId xmlns:a16="http://schemas.microsoft.com/office/drawing/2014/main" id="{178002E6-B279-498C-88A5-24FF4AD7A64A}"/>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00" name="Freeform 27">
              <a:extLst>
                <a:ext uri="{FF2B5EF4-FFF2-40B4-BE49-F238E27FC236}">
                  <a16:creationId xmlns:a16="http://schemas.microsoft.com/office/drawing/2014/main" id="{83617D69-3A23-466A-96E7-16C0255881F7}"/>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01" name="Freeform 28">
              <a:extLst>
                <a:ext uri="{FF2B5EF4-FFF2-40B4-BE49-F238E27FC236}">
                  <a16:creationId xmlns:a16="http://schemas.microsoft.com/office/drawing/2014/main" id="{99552833-D551-485A-A97B-24082BC48CFA}"/>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02" name="Freeform 29">
              <a:extLst>
                <a:ext uri="{FF2B5EF4-FFF2-40B4-BE49-F238E27FC236}">
                  <a16:creationId xmlns:a16="http://schemas.microsoft.com/office/drawing/2014/main" id="{A32A4706-4D69-4E9A-9F44-4A0D30629679}"/>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03" name="Freeform 30">
              <a:extLst>
                <a:ext uri="{FF2B5EF4-FFF2-40B4-BE49-F238E27FC236}">
                  <a16:creationId xmlns:a16="http://schemas.microsoft.com/office/drawing/2014/main" id="{EDA07BF0-9537-4FE3-A450-81307FC58253}"/>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04" name="Freeform 31">
              <a:extLst>
                <a:ext uri="{FF2B5EF4-FFF2-40B4-BE49-F238E27FC236}">
                  <a16:creationId xmlns:a16="http://schemas.microsoft.com/office/drawing/2014/main" id="{AA777279-0522-4EF2-B034-B4F9E1375FD9}"/>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05" name="Freeform 32">
              <a:extLst>
                <a:ext uri="{FF2B5EF4-FFF2-40B4-BE49-F238E27FC236}">
                  <a16:creationId xmlns:a16="http://schemas.microsoft.com/office/drawing/2014/main" id="{37150813-526E-4245-A789-0C978A4F6D10}"/>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06" name="Rectangle 33">
              <a:extLst>
                <a:ext uri="{FF2B5EF4-FFF2-40B4-BE49-F238E27FC236}">
                  <a16:creationId xmlns:a16="http://schemas.microsoft.com/office/drawing/2014/main" id="{B49EE2BF-6CC3-4955-BD94-6AC572B6456D}"/>
                </a:ext>
                <a:ext uri="{C183D7F6-B498-43B3-948B-1728B52AA6E4}">
                  <adec:decorative xmlns:adec="http://schemas.microsoft.com/office/drawing/2017/decorative" xmlns="" val="1"/>
                </a:ext>
              </a:extLst>
            </p:cNvPr>
            <p:cNvSpPr>
              <a:spLocks noChangeArrowheads="1"/>
            </p:cNvSpPr>
            <p:nvPr>
              <p:extLst>
                <p:ext uri="{386F3935-93C4-4BCD-93E2-E3B085C9AB24}">
                  <p16:designElem xmlns:p16="http://schemas.microsoft.com/office/powerpoint/2015/main" val="1"/>
                </p:ext>
              </p:extLst>
            </p:nvPr>
          </p:nvSpPr>
          <p:spPr bwMode="auto">
            <a:xfrm>
              <a:off x="642938" y="6610350"/>
              <a:ext cx="23813" cy="242888"/>
            </a:xfrm>
            <a:prstGeom prst="rect">
              <a:avLst/>
            </a:pr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sp>
        <p:sp>
          <p:nvSpPr>
            <p:cNvPr id="107" name="Freeform 34">
              <a:extLst>
                <a:ext uri="{FF2B5EF4-FFF2-40B4-BE49-F238E27FC236}">
                  <a16:creationId xmlns:a16="http://schemas.microsoft.com/office/drawing/2014/main" id="{115F7ECF-F664-455D-9BD7-F8D173FE967E}"/>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08" name="Freeform 35">
              <a:extLst>
                <a:ext uri="{FF2B5EF4-FFF2-40B4-BE49-F238E27FC236}">
                  <a16:creationId xmlns:a16="http://schemas.microsoft.com/office/drawing/2014/main" id="{2D1F5889-D6EE-416E-AE03-B07ED88AD804}"/>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09" name="Freeform 36">
              <a:extLst>
                <a:ext uri="{FF2B5EF4-FFF2-40B4-BE49-F238E27FC236}">
                  <a16:creationId xmlns:a16="http://schemas.microsoft.com/office/drawing/2014/main" id="{A423DFB5-4EF6-4352-B5FD-1AB5457A50F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10" name="Freeform 37">
              <a:extLst>
                <a:ext uri="{FF2B5EF4-FFF2-40B4-BE49-F238E27FC236}">
                  <a16:creationId xmlns:a16="http://schemas.microsoft.com/office/drawing/2014/main" id="{F67184C8-F947-4CAB-AD3B-AC8D44721D27}"/>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11" name="Freeform 38">
              <a:extLst>
                <a:ext uri="{FF2B5EF4-FFF2-40B4-BE49-F238E27FC236}">
                  <a16:creationId xmlns:a16="http://schemas.microsoft.com/office/drawing/2014/main" id="{2832EA01-BB07-44E5-A926-BBB3C6AC4F49}"/>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12" name="Freeform 39">
              <a:extLst>
                <a:ext uri="{FF2B5EF4-FFF2-40B4-BE49-F238E27FC236}">
                  <a16:creationId xmlns:a16="http://schemas.microsoft.com/office/drawing/2014/main" id="{A182FA0D-FA34-478F-9B5C-50E6AAE2E7E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13" name="Freeform 40">
              <a:extLst>
                <a:ext uri="{FF2B5EF4-FFF2-40B4-BE49-F238E27FC236}">
                  <a16:creationId xmlns:a16="http://schemas.microsoft.com/office/drawing/2014/main" id="{AA692238-B9BF-4A1C-BC01-03B43ABFF294}"/>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14" name="Freeform 41">
              <a:extLst>
                <a:ext uri="{FF2B5EF4-FFF2-40B4-BE49-F238E27FC236}">
                  <a16:creationId xmlns:a16="http://schemas.microsoft.com/office/drawing/2014/main" id="{510EEA34-A04A-4A34-8AE9-59A13E97C8B0}"/>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15" name="Freeform 42">
              <a:extLst>
                <a:ext uri="{FF2B5EF4-FFF2-40B4-BE49-F238E27FC236}">
                  <a16:creationId xmlns:a16="http://schemas.microsoft.com/office/drawing/2014/main" id="{D296CCAF-10CE-4F85-A1A9-2840D3B198D5}"/>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16" name="Freeform 43">
              <a:extLst>
                <a:ext uri="{FF2B5EF4-FFF2-40B4-BE49-F238E27FC236}">
                  <a16:creationId xmlns:a16="http://schemas.microsoft.com/office/drawing/2014/main" id="{7F19DA3B-8DC3-4953-A3B5-5A722646AB16}"/>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17" name="Freeform 44">
              <a:extLst>
                <a:ext uri="{FF2B5EF4-FFF2-40B4-BE49-F238E27FC236}">
                  <a16:creationId xmlns:a16="http://schemas.microsoft.com/office/drawing/2014/main" id="{F8F6FAD2-2F3D-4879-92F9-ADF70B42F617}"/>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18" name="Rectangle 45">
              <a:extLst>
                <a:ext uri="{FF2B5EF4-FFF2-40B4-BE49-F238E27FC236}">
                  <a16:creationId xmlns:a16="http://schemas.microsoft.com/office/drawing/2014/main" id="{3ADE8FAC-E1AC-42FA-ACDB-729E3211EF26}"/>
                </a:ext>
                <a:ext uri="{C183D7F6-B498-43B3-948B-1728B52AA6E4}">
                  <adec:decorative xmlns:adec="http://schemas.microsoft.com/office/drawing/2017/decorative" xmlns="" val="1"/>
                </a:ext>
              </a:extLst>
            </p:cNvPr>
            <p:cNvSpPr>
              <a:spLocks noChangeArrowheads="1"/>
            </p:cNvSpPr>
            <p:nvPr>
              <p:extLst>
                <p:ext uri="{386F3935-93C4-4BCD-93E2-E3B085C9AB24}">
                  <p16:designElem xmlns:p16="http://schemas.microsoft.com/office/powerpoint/2015/main" val="1"/>
                </p:ext>
              </p:extLst>
            </p:nvPr>
          </p:nvSpPr>
          <p:spPr bwMode="auto">
            <a:xfrm>
              <a:off x="1228725" y="4662488"/>
              <a:ext cx="23813" cy="2181225"/>
            </a:xfrm>
            <a:prstGeom prst="rect">
              <a:avLst/>
            </a:pr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sp>
        <p:sp>
          <p:nvSpPr>
            <p:cNvPr id="119" name="Freeform 46">
              <a:extLst>
                <a:ext uri="{FF2B5EF4-FFF2-40B4-BE49-F238E27FC236}">
                  <a16:creationId xmlns:a16="http://schemas.microsoft.com/office/drawing/2014/main" id="{7F8F6794-4110-444B-A3A2-D1D55B8858E9}"/>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20" name="Freeform 47">
              <a:extLst>
                <a:ext uri="{FF2B5EF4-FFF2-40B4-BE49-F238E27FC236}">
                  <a16:creationId xmlns:a16="http://schemas.microsoft.com/office/drawing/2014/main" id="{44EDCE03-E42D-467E-96E5-D531B4B0A98F}"/>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21" name="Freeform 48">
              <a:extLst>
                <a:ext uri="{FF2B5EF4-FFF2-40B4-BE49-F238E27FC236}">
                  <a16:creationId xmlns:a16="http://schemas.microsoft.com/office/drawing/2014/main" id="{CF1EE120-051C-4592-A367-881C374EF532}"/>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22" name="Freeform 49">
              <a:extLst>
                <a:ext uri="{FF2B5EF4-FFF2-40B4-BE49-F238E27FC236}">
                  <a16:creationId xmlns:a16="http://schemas.microsoft.com/office/drawing/2014/main" id="{04E19272-D35B-4BB7-B945-8B4AA6366AA5}"/>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23" name="Freeform 50">
              <a:extLst>
                <a:ext uri="{FF2B5EF4-FFF2-40B4-BE49-F238E27FC236}">
                  <a16:creationId xmlns:a16="http://schemas.microsoft.com/office/drawing/2014/main" id="{1D958A69-A93D-4236-BD26-FCF70B076C82}"/>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24" name="Freeform 51">
              <a:extLst>
                <a:ext uri="{FF2B5EF4-FFF2-40B4-BE49-F238E27FC236}">
                  <a16:creationId xmlns:a16="http://schemas.microsoft.com/office/drawing/2014/main" id="{2923BBF0-1060-4962-88C9-61DFA2335B3B}"/>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25" name="Freeform 52">
              <a:extLst>
                <a:ext uri="{FF2B5EF4-FFF2-40B4-BE49-F238E27FC236}">
                  <a16:creationId xmlns:a16="http://schemas.microsoft.com/office/drawing/2014/main" id="{E70ED027-D6DC-41CC-83D5-E80CA1384374}"/>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26" name="Freeform 53">
              <a:extLst>
                <a:ext uri="{FF2B5EF4-FFF2-40B4-BE49-F238E27FC236}">
                  <a16:creationId xmlns:a16="http://schemas.microsoft.com/office/drawing/2014/main" id="{C9C48E44-DF88-4490-952A-37D82A8F58C9}"/>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27" name="Freeform 54">
              <a:extLst>
                <a:ext uri="{FF2B5EF4-FFF2-40B4-BE49-F238E27FC236}">
                  <a16:creationId xmlns:a16="http://schemas.microsoft.com/office/drawing/2014/main" id="{46EA565E-48F4-4D8C-95EC-CB87506350E6}"/>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28" name="Freeform 55">
              <a:extLst>
                <a:ext uri="{FF2B5EF4-FFF2-40B4-BE49-F238E27FC236}">
                  <a16:creationId xmlns:a16="http://schemas.microsoft.com/office/drawing/2014/main" id="{1DFEF352-14B4-45F8-9376-A3CC4F615066}"/>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29" name="Freeform 56">
              <a:extLst>
                <a:ext uri="{FF2B5EF4-FFF2-40B4-BE49-F238E27FC236}">
                  <a16:creationId xmlns:a16="http://schemas.microsoft.com/office/drawing/2014/main" id="{04D23376-2988-4676-A34C-DE1D4D17DB4D}"/>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30" name="Freeform 57">
              <a:extLst>
                <a:ext uri="{FF2B5EF4-FFF2-40B4-BE49-F238E27FC236}">
                  <a16:creationId xmlns:a16="http://schemas.microsoft.com/office/drawing/2014/main" id="{9D9B6A16-72F0-4D07-A86F-B827979F4AA7}"/>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31" name="Freeform 58">
              <a:extLst>
                <a:ext uri="{FF2B5EF4-FFF2-40B4-BE49-F238E27FC236}">
                  <a16:creationId xmlns:a16="http://schemas.microsoft.com/office/drawing/2014/main" id="{D7289706-FA4B-421B-A821-D66AC3D2BD05}"/>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grpSp>
      <p:sp>
        <p:nvSpPr>
          <p:cNvPr id="10" name="TextBox 9">
            <a:extLst>
              <a:ext uri="{FF2B5EF4-FFF2-40B4-BE49-F238E27FC236}">
                <a16:creationId xmlns:a16="http://schemas.microsoft.com/office/drawing/2014/main" id="{EC9E627B-0608-41AF-80E0-75B69733F136}"/>
              </a:ext>
            </a:extLst>
          </p:cNvPr>
          <p:cNvSpPr txBox="1"/>
          <p:nvPr/>
        </p:nvSpPr>
        <p:spPr>
          <a:xfrm>
            <a:off x="7997250" y="1846795"/>
            <a:ext cx="3878643" cy="2729968"/>
          </a:xfrm>
          <a:prstGeom prst="rect">
            <a:avLst/>
          </a:prstGeom>
        </p:spPr>
        <p:txBody>
          <a:bodyPr vert="horz" lIns="91440" tIns="45720" rIns="91440" bIns="45720" rtlCol="0" anchor="b">
            <a:normAutofit/>
          </a:bodyPr>
          <a:lstStyle/>
          <a:p>
            <a:pPr defTabSz="914400">
              <a:lnSpc>
                <a:spcPct val="90000"/>
              </a:lnSpc>
              <a:spcBef>
                <a:spcPct val="0"/>
              </a:spcBef>
              <a:spcAft>
                <a:spcPts val="600"/>
              </a:spcAft>
            </a:pPr>
            <a:r>
              <a:rPr lang="en-US" sz="2000" cap="all">
                <a:solidFill>
                  <a:schemeClr val="bg1"/>
                </a:solidFill>
                <a:latin typeface="Calibri" panose="020F0502020204030204" pitchFamily="34" charset="0"/>
                <a:ea typeface="+mj-ea"/>
                <a:cs typeface="Calibri" panose="020F0502020204030204" pitchFamily="34" charset="0"/>
              </a:rPr>
              <a:t>Talk to your partner:</a:t>
            </a:r>
          </a:p>
          <a:p>
            <a:pPr defTabSz="914400">
              <a:lnSpc>
                <a:spcPct val="90000"/>
              </a:lnSpc>
              <a:spcBef>
                <a:spcPct val="0"/>
              </a:spcBef>
              <a:spcAft>
                <a:spcPts val="600"/>
              </a:spcAft>
            </a:pPr>
            <a:endParaRPr lang="en-US" sz="2000" cap="all">
              <a:solidFill>
                <a:schemeClr val="bg1"/>
              </a:solidFill>
              <a:latin typeface="Calibri" panose="020F0502020204030204" pitchFamily="34" charset="0"/>
              <a:ea typeface="+mj-ea"/>
              <a:cs typeface="Calibri" panose="020F0502020204030204" pitchFamily="34" charset="0"/>
            </a:endParaRPr>
          </a:p>
          <a:p>
            <a:pPr defTabSz="914400">
              <a:lnSpc>
                <a:spcPct val="90000"/>
              </a:lnSpc>
              <a:spcBef>
                <a:spcPct val="0"/>
              </a:spcBef>
              <a:spcAft>
                <a:spcPts val="600"/>
              </a:spcAft>
            </a:pPr>
            <a:r>
              <a:rPr lang="en-US" sz="2000" cap="all">
                <a:solidFill>
                  <a:schemeClr val="bg1"/>
                </a:solidFill>
                <a:latin typeface="Calibri" panose="020F0502020204030204" pitchFamily="34" charset="0"/>
                <a:ea typeface="+mj-ea"/>
                <a:cs typeface="Calibri" panose="020F0502020204030204" pitchFamily="34" charset="0"/>
              </a:rPr>
              <a:t>Why did the UK need immigrants? </a:t>
            </a:r>
          </a:p>
          <a:p>
            <a:pPr defTabSz="914400">
              <a:lnSpc>
                <a:spcPct val="90000"/>
              </a:lnSpc>
              <a:spcBef>
                <a:spcPct val="0"/>
              </a:spcBef>
              <a:spcAft>
                <a:spcPts val="600"/>
              </a:spcAft>
            </a:pPr>
            <a:endParaRPr lang="en-US" sz="2000" cap="all">
              <a:solidFill>
                <a:schemeClr val="bg1"/>
              </a:solidFill>
              <a:latin typeface="Calibri" panose="020F0502020204030204" pitchFamily="34" charset="0"/>
              <a:ea typeface="+mj-ea"/>
              <a:cs typeface="Calibri" panose="020F0502020204030204" pitchFamily="34" charset="0"/>
            </a:endParaRPr>
          </a:p>
          <a:p>
            <a:pPr defTabSz="914400">
              <a:lnSpc>
                <a:spcPct val="90000"/>
              </a:lnSpc>
              <a:spcBef>
                <a:spcPct val="0"/>
              </a:spcBef>
              <a:spcAft>
                <a:spcPts val="600"/>
              </a:spcAft>
            </a:pPr>
            <a:r>
              <a:rPr lang="en-US" sz="2000" cap="all">
                <a:solidFill>
                  <a:schemeClr val="bg1"/>
                </a:solidFill>
                <a:latin typeface="Calibri" panose="020F0502020204030204" pitchFamily="34" charset="0"/>
                <a:ea typeface="+mj-ea"/>
                <a:cs typeface="Calibri" panose="020F0502020204030204" pitchFamily="34" charset="0"/>
              </a:rPr>
              <a:t>Why did people leave their homes and come to the UK? </a:t>
            </a:r>
          </a:p>
        </p:txBody>
      </p:sp>
      <p:pic>
        <p:nvPicPr>
          <p:cNvPr id="2" name="Picture 1">
            <a:extLst>
              <a:ext uri="{FF2B5EF4-FFF2-40B4-BE49-F238E27FC236}">
                <a16:creationId xmlns:a16="http://schemas.microsoft.com/office/drawing/2014/main" id="{C06E836E-E6AD-4B04-942A-CF500C6228B9}"/>
              </a:ext>
            </a:extLst>
          </p:cNvPr>
          <p:cNvPicPr>
            <a:picLocks noChangeAspect="1"/>
          </p:cNvPicPr>
          <p:nvPr/>
        </p:nvPicPr>
        <p:blipFill rotWithShape="1">
          <a:blip r:embed="rId5"/>
          <a:srcRect l="22114" r="21700" b="-3"/>
          <a:stretch/>
        </p:blipFill>
        <p:spPr>
          <a:xfrm>
            <a:off x="4669509" y="10"/>
            <a:ext cx="2883435" cy="3427868"/>
          </a:xfrm>
          <a:prstGeom prst="rect">
            <a:avLst/>
          </a:prstGeom>
        </p:spPr>
      </p:pic>
      <p:pic>
        <p:nvPicPr>
          <p:cNvPr id="4" name="Picture 3">
            <a:extLst>
              <a:ext uri="{FF2B5EF4-FFF2-40B4-BE49-F238E27FC236}">
                <a16:creationId xmlns:a16="http://schemas.microsoft.com/office/drawing/2014/main" id="{BBEA8642-E286-4090-A689-BAA043EADEB5}"/>
              </a:ext>
            </a:extLst>
          </p:cNvPr>
          <p:cNvPicPr>
            <a:picLocks noChangeAspect="1"/>
          </p:cNvPicPr>
          <p:nvPr/>
        </p:nvPicPr>
        <p:blipFill rotWithShape="1">
          <a:blip r:embed="rId6"/>
          <a:srcRect t="8465" b="5121"/>
          <a:stretch/>
        </p:blipFill>
        <p:spPr>
          <a:xfrm>
            <a:off x="-5597" y="3427414"/>
            <a:ext cx="7558541" cy="3430587"/>
          </a:xfrm>
          <a:custGeom>
            <a:avLst/>
            <a:gdLst/>
            <a:ahLst/>
            <a:cxnLst/>
            <a:rect l="l" t="t" r="r" b="b"/>
            <a:pathLst>
              <a:path w="7558541" h="3430587">
                <a:moveTo>
                  <a:pt x="0" y="0"/>
                </a:moveTo>
                <a:lnTo>
                  <a:pt x="7558541" y="0"/>
                </a:lnTo>
                <a:lnTo>
                  <a:pt x="7558541" y="3430587"/>
                </a:lnTo>
                <a:lnTo>
                  <a:pt x="0" y="3430587"/>
                </a:lnTo>
                <a:close/>
              </a:path>
            </a:pathLst>
          </a:custGeom>
        </p:spPr>
      </p:pic>
      <p:cxnSp>
        <p:nvCxnSpPr>
          <p:cNvPr id="133" name="Straight Connector 132">
            <a:extLst>
              <a:ext uri="{FF2B5EF4-FFF2-40B4-BE49-F238E27FC236}">
                <a16:creationId xmlns:a16="http://schemas.microsoft.com/office/drawing/2014/main" id="{CCCE9EC3-FB85-49C1-BEEC-DDFBDDC91827}"/>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597" y="3427414"/>
            <a:ext cx="7558541" cy="0"/>
          </a:xfrm>
          <a:prstGeom prst="line">
            <a:avLst/>
          </a:prstGeom>
          <a:solidFill>
            <a:schemeClr val="tx2">
              <a:alpha val="60000"/>
            </a:schemeClr>
          </a:solidFill>
          <a:ln w="19050">
            <a:solidFill>
              <a:schemeClr val="tx2">
                <a:alpha val="60000"/>
              </a:schemeClr>
            </a:solidFill>
          </a:ln>
          <a:effectLst>
            <a:outerShdw blurRad="50800" dist="38100" dir="2700000" algn="tl" rotWithShape="0">
              <a:srgbClr val="000000">
                <a:alpha val="58000"/>
              </a:srgbClr>
            </a:outerShdw>
          </a:effectLst>
        </p:spPr>
      </p:cxnSp>
      <p:cxnSp>
        <p:nvCxnSpPr>
          <p:cNvPr id="135" name="Straight Connector 134">
            <a:extLst>
              <a:ext uri="{FF2B5EF4-FFF2-40B4-BE49-F238E27FC236}">
                <a16:creationId xmlns:a16="http://schemas.microsoft.com/office/drawing/2014/main" id="{DA05D4E0-2EEB-4761-82BF-FEBC6FE5D559}"/>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0459" y="-464"/>
            <a:ext cx="2646" cy="3429000"/>
          </a:xfrm>
          <a:prstGeom prst="line">
            <a:avLst/>
          </a:prstGeom>
          <a:solidFill>
            <a:schemeClr val="tx2">
              <a:alpha val="60000"/>
            </a:schemeClr>
          </a:solidFill>
          <a:ln w="19050">
            <a:solidFill>
              <a:schemeClr val="tx2">
                <a:alpha val="60000"/>
              </a:schemeClr>
            </a:solidFill>
          </a:ln>
          <a:effectLst/>
        </p:spPr>
      </p:cxnSp>
      <p:cxnSp>
        <p:nvCxnSpPr>
          <p:cNvPr id="137" name="Straight Connector 136">
            <a:extLst>
              <a:ext uri="{FF2B5EF4-FFF2-40B4-BE49-F238E27FC236}">
                <a16:creationId xmlns:a16="http://schemas.microsoft.com/office/drawing/2014/main" id="{59D97DB8-7109-4529-A910-1D6BF4EB1912}"/>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555920" y="-464"/>
            <a:ext cx="2646" cy="6858465"/>
          </a:xfrm>
          <a:prstGeom prst="line">
            <a:avLst/>
          </a:prstGeom>
          <a:solidFill>
            <a:schemeClr val="tx2">
              <a:alpha val="60000"/>
            </a:schemeClr>
          </a:solidFill>
          <a:ln w="19050">
            <a:solidFill>
              <a:schemeClr val="tx2">
                <a:alpha val="60000"/>
              </a:schemeClr>
            </a:solidFill>
          </a:ln>
          <a:effectLst>
            <a:outerShdw blurRad="50800" dist="38100" dir="2700000" algn="tl" rotWithShape="0">
              <a:srgbClr val="000000">
                <a:alpha val="58000"/>
              </a:srgbClr>
            </a:outerShdw>
          </a:effectLst>
        </p:spPr>
      </p:cxnSp>
      <p:grpSp>
        <p:nvGrpSpPr>
          <p:cNvPr id="139" name="Group 138">
            <a:extLst>
              <a:ext uri="{FF2B5EF4-FFF2-40B4-BE49-F238E27FC236}">
                <a16:creationId xmlns:a16="http://schemas.microsoft.com/office/drawing/2014/main" id="{B32545B8-7ED2-49F4-B5DD-E81355851E46}"/>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364912" y="0"/>
            <a:ext cx="674688" cy="6848476"/>
            <a:chOff x="11364912" y="0"/>
            <a:chExt cx="674688" cy="6848476"/>
          </a:xfrm>
          <a:gradFill flip="none" rotWithShape="1">
            <a:gsLst>
              <a:gs pos="0">
                <a:schemeClr val="tx2">
                  <a:alpha val="80000"/>
                </a:schemeClr>
              </a:gs>
              <a:gs pos="100000">
                <a:schemeClr val="bg2">
                  <a:lumMod val="60000"/>
                  <a:lumOff val="40000"/>
                  <a:alpha val="60000"/>
                </a:schemeClr>
              </a:gs>
            </a:gsLst>
            <a:lin ang="5400000" scaled="0"/>
            <a:tileRect/>
          </a:gradFill>
        </p:grpSpPr>
        <p:sp>
          <p:nvSpPr>
            <p:cNvPr id="140" name="Freeform 32">
              <a:extLst>
                <a:ext uri="{FF2B5EF4-FFF2-40B4-BE49-F238E27FC236}">
                  <a16:creationId xmlns:a16="http://schemas.microsoft.com/office/drawing/2014/main" id="{575DFE1A-7902-451C-B262-D5237270DF3A}"/>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41" name="Freeform 33">
              <a:extLst>
                <a:ext uri="{FF2B5EF4-FFF2-40B4-BE49-F238E27FC236}">
                  <a16:creationId xmlns:a16="http://schemas.microsoft.com/office/drawing/2014/main" id="{257084B3-6A73-4554-9349-537CFCF5B094}"/>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42" name="Freeform 34">
              <a:extLst>
                <a:ext uri="{FF2B5EF4-FFF2-40B4-BE49-F238E27FC236}">
                  <a16:creationId xmlns:a16="http://schemas.microsoft.com/office/drawing/2014/main" id="{E973A6BB-9AA9-4327-BDB5-98079E446622}"/>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43" name="Freeform 35">
              <a:extLst>
                <a:ext uri="{FF2B5EF4-FFF2-40B4-BE49-F238E27FC236}">
                  <a16:creationId xmlns:a16="http://schemas.microsoft.com/office/drawing/2014/main" id="{19EC76F2-9DAA-40B4-A3AA-C8C1F5506524}"/>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44" name="Freeform 36">
              <a:extLst>
                <a:ext uri="{FF2B5EF4-FFF2-40B4-BE49-F238E27FC236}">
                  <a16:creationId xmlns:a16="http://schemas.microsoft.com/office/drawing/2014/main" id="{DEF2EE5A-CA62-4ADF-9964-8A36A542A435}"/>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45" name="Freeform 37">
              <a:extLst>
                <a:ext uri="{FF2B5EF4-FFF2-40B4-BE49-F238E27FC236}">
                  <a16:creationId xmlns:a16="http://schemas.microsoft.com/office/drawing/2014/main" id="{6855B24E-0E8E-436B-A1D9-6F8A2AF71E3C}"/>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46" name="Freeform 38">
              <a:extLst>
                <a:ext uri="{FF2B5EF4-FFF2-40B4-BE49-F238E27FC236}">
                  <a16:creationId xmlns:a16="http://schemas.microsoft.com/office/drawing/2014/main" id="{3B684DE5-4B53-4F5D-ADFC-8774DDCECD67}"/>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47" name="Freeform 39">
              <a:extLst>
                <a:ext uri="{FF2B5EF4-FFF2-40B4-BE49-F238E27FC236}">
                  <a16:creationId xmlns:a16="http://schemas.microsoft.com/office/drawing/2014/main" id="{87405F67-4136-498C-8FA7-FD094E054FE0}"/>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48" name="Freeform 40">
              <a:extLst>
                <a:ext uri="{FF2B5EF4-FFF2-40B4-BE49-F238E27FC236}">
                  <a16:creationId xmlns:a16="http://schemas.microsoft.com/office/drawing/2014/main" id="{AD763BA7-2422-4C52-8014-641BFB642946}"/>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49" name="Rectangle 41">
              <a:extLst>
                <a:ext uri="{FF2B5EF4-FFF2-40B4-BE49-F238E27FC236}">
                  <a16:creationId xmlns:a16="http://schemas.microsoft.com/office/drawing/2014/main" id="{109E605D-E180-48C7-8914-8823FE4AE222}"/>
                </a:ext>
                <a:ext uri="{C183D7F6-B498-43B3-948B-1728B52AA6E4}">
                  <adec:decorative xmlns:adec="http://schemas.microsoft.com/office/drawing/2017/decorative" xmlns="" val="1"/>
                </a:ext>
              </a:extLst>
            </p:cNvPr>
            <p:cNvSpPr>
              <a:spLocks noChangeArrowheads="1"/>
            </p:cNvSpPr>
            <p:nvPr>
              <p:extLst>
                <p:ext uri="{386F3935-93C4-4BCD-93E2-E3B085C9AB24}">
                  <p16:designElem xmlns:p16="http://schemas.microsoft.com/office/powerpoint/2015/main" val="1"/>
                </p:ext>
              </p:extLst>
            </p:nvPr>
          </p:nvSpPr>
          <p:spPr bwMode="auto">
            <a:xfrm>
              <a:off x="11939587" y="6596063"/>
              <a:ext cx="23813" cy="252413"/>
            </a:xfrm>
            <a:prstGeom prst="rect">
              <a:avLst/>
            </a:pr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sp>
      </p:grpSp>
    </p:spTree>
    <p:extLst>
      <p:ext uri="{BB962C8B-B14F-4D97-AF65-F5344CB8AC3E}">
        <p14:creationId xmlns:p14="http://schemas.microsoft.com/office/powerpoint/2010/main" val="385268089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a:blip r:embed="rId2">
            <a:duotone>
              <a:schemeClr val="bg2">
                <a:shade val="88000"/>
                <a:hueMod val="106000"/>
                <a:satMod val="140000"/>
                <a:lumMod val="54000"/>
              </a:schemeClr>
              <a:schemeClr val="bg2">
                <a:tint val="98000"/>
                <a:hueMod val="90000"/>
                <a:satMod val="150000"/>
                <a:lumMod val="160000"/>
              </a:schemeClr>
            </a:duotone>
          </a:blip>
          <a:stretch/>
        </a:blipFill>
        <a:effectLst/>
      </p:bgPr>
    </p:bg>
    <p:spTree>
      <p:nvGrpSpPr>
        <p:cNvPr id="1" name=""/>
        <p:cNvGrpSpPr/>
        <p:nvPr/>
      </p:nvGrpSpPr>
      <p:grpSpPr>
        <a:xfrm>
          <a:off x="0" y="0"/>
          <a:ext cx="0" cy="0"/>
          <a:chOff x="0" y="0"/>
          <a:chExt cx="0" cy="0"/>
        </a:xfrm>
      </p:grpSpPr>
      <p:pic>
        <p:nvPicPr>
          <p:cNvPr id="15" name="Picture 2">
            <a:extLst>
              <a:ext uri="{FF2B5EF4-FFF2-40B4-BE49-F238E27FC236}">
                <a16:creationId xmlns:a16="http://schemas.microsoft.com/office/drawing/2014/main" id="{5ACD94DE-DE21-4A9D-8875-A1539BE216E8}"/>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xmlns:p14="http://schemas.microsoft.com/office/powerpoint/2010/main" xmlns:a16="http://schemas.microsoft.com/office/drawing/2014/main" xmlns="">
                <a:solidFill>
                  <a:srgbClr val="FFFFFF"/>
                </a:solidFill>
              </a14:hiddenFill>
            </a:ext>
          </a:extLst>
        </p:spPr>
      </p:pic>
      <p:grpSp>
        <p:nvGrpSpPr>
          <p:cNvPr id="17" name="Group 16">
            <a:extLst>
              <a:ext uri="{FF2B5EF4-FFF2-40B4-BE49-F238E27FC236}">
                <a16:creationId xmlns:a16="http://schemas.microsoft.com/office/drawing/2014/main" id="{A8F3053C-AA2D-43E7-9127-59111DE0E06D}"/>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4288" y="0"/>
            <a:ext cx="12053888" cy="6858001"/>
            <a:chOff x="-14288" y="0"/>
            <a:chExt cx="12053888" cy="6858001"/>
          </a:xfrm>
        </p:grpSpPr>
        <p:grpSp>
          <p:nvGrpSpPr>
            <p:cNvPr id="18" name="Group 17">
              <a:extLst>
                <a:ext uri="{FF2B5EF4-FFF2-40B4-BE49-F238E27FC236}">
                  <a16:creationId xmlns:a16="http://schemas.microsoft.com/office/drawing/2014/main" id="{159025B1-E34F-4772-B2CC-DA9B705D403C}"/>
                </a:ext>
                <a:ext uri="{C183D7F6-B498-43B3-948B-1728B52AA6E4}">
                  <adec:decorative xmlns:adec="http://schemas.microsoft.com/office/drawing/2017/decorative" xmlns="" val="1"/>
                </a:ext>
              </a:extLst>
            </p:cNvPr>
            <p:cNvGrpSpPr/>
            <p:nvPr>
              <p:extLst>
                <p:ext uri="{386F3935-93C4-4BCD-93E2-E3B085C9AB24}">
                  <p16:designElem xmlns:p16="http://schemas.microsoft.com/office/powerpoint/2015/main" val="1"/>
                </p:ext>
              </p:extLst>
            </p:nvPr>
          </p:nvGrpSpPr>
          <p:grpSpPr>
            <a:xfrm>
              <a:off x="-14288" y="0"/>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30" name="Rectangle 5">
                <a:extLst>
                  <a:ext uri="{FF2B5EF4-FFF2-40B4-BE49-F238E27FC236}">
                    <a16:creationId xmlns:a16="http://schemas.microsoft.com/office/drawing/2014/main" id="{85E8FDD9-55D5-48E9-BD0F-41FA02C5AD19}"/>
                  </a:ext>
                  <a:ext uri="{C183D7F6-B498-43B3-948B-1728B52AA6E4}">
                    <adec:decorative xmlns:adec="http://schemas.microsoft.com/office/drawing/2017/decorative" xmlns="" val="1"/>
                  </a:ext>
                </a:extLst>
              </p:cNvPr>
              <p:cNvSpPr>
                <a:spLocks noChangeArrowheads="1"/>
              </p:cNvSpPr>
              <p:nvPr>
                <p:extLst>
                  <p:ext uri="{386F3935-93C4-4BCD-93E2-E3B085C9AB24}">
                    <p16:designElem xmlns:p16="http://schemas.microsoft.com/office/powerpoint/2015/main" val="1"/>
                  </p:ext>
                </p:extLst>
              </p:nvPr>
            </p:nvSpPr>
            <p:spPr bwMode="auto">
              <a:xfrm>
                <a:off x="114300" y="4763"/>
                <a:ext cx="23813" cy="2181225"/>
              </a:xfrm>
              <a:prstGeom prst="rect">
                <a:avLst/>
              </a:pr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sp>
          <p:sp>
            <p:nvSpPr>
              <p:cNvPr id="31" name="Freeform 6">
                <a:extLst>
                  <a:ext uri="{FF2B5EF4-FFF2-40B4-BE49-F238E27FC236}">
                    <a16:creationId xmlns:a16="http://schemas.microsoft.com/office/drawing/2014/main" id="{2C147D99-21B5-462F-B3D9-2D04FC67D8E0}"/>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32" name="Freeform 7">
                <a:extLst>
                  <a:ext uri="{FF2B5EF4-FFF2-40B4-BE49-F238E27FC236}">
                    <a16:creationId xmlns:a16="http://schemas.microsoft.com/office/drawing/2014/main" id="{3A84E48A-5D81-47C8-9B35-7891B51623C7}"/>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33" name="Freeform 8">
                <a:extLst>
                  <a:ext uri="{FF2B5EF4-FFF2-40B4-BE49-F238E27FC236}">
                    <a16:creationId xmlns:a16="http://schemas.microsoft.com/office/drawing/2014/main" id="{A7C08433-35BE-4A5A-9C1F-B37DEB48278A}"/>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34" name="Freeform 9">
                <a:extLst>
                  <a:ext uri="{FF2B5EF4-FFF2-40B4-BE49-F238E27FC236}">
                    <a16:creationId xmlns:a16="http://schemas.microsoft.com/office/drawing/2014/main" id="{D0B8201B-0CB0-4F9E-ACB0-DD75292348FC}"/>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35" name="Freeform 10">
                <a:extLst>
                  <a:ext uri="{FF2B5EF4-FFF2-40B4-BE49-F238E27FC236}">
                    <a16:creationId xmlns:a16="http://schemas.microsoft.com/office/drawing/2014/main" id="{888D2777-7FAE-47C4-9E1A-3C4D015CFB2B}"/>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36" name="Freeform 11">
                <a:extLst>
                  <a:ext uri="{FF2B5EF4-FFF2-40B4-BE49-F238E27FC236}">
                    <a16:creationId xmlns:a16="http://schemas.microsoft.com/office/drawing/2014/main" id="{CE168F44-CB11-4900-AC9E-3EBEC8016003}"/>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37" name="Freeform 12">
                <a:extLst>
                  <a:ext uri="{FF2B5EF4-FFF2-40B4-BE49-F238E27FC236}">
                    <a16:creationId xmlns:a16="http://schemas.microsoft.com/office/drawing/2014/main" id="{A0F39381-D3B3-4EBE-80AB-F3AA4D188956}"/>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38" name="Freeform 13">
                <a:extLst>
                  <a:ext uri="{FF2B5EF4-FFF2-40B4-BE49-F238E27FC236}">
                    <a16:creationId xmlns:a16="http://schemas.microsoft.com/office/drawing/2014/main" id="{F8B41A7C-3B6F-4BEF-B1FA-4869947AE74E}"/>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39" name="Freeform 14">
                <a:extLst>
                  <a:ext uri="{FF2B5EF4-FFF2-40B4-BE49-F238E27FC236}">
                    <a16:creationId xmlns:a16="http://schemas.microsoft.com/office/drawing/2014/main" id="{9A08FB39-6EFB-4948-88F2-6EB113F1051B}"/>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40" name="Freeform 15">
                <a:extLst>
                  <a:ext uri="{FF2B5EF4-FFF2-40B4-BE49-F238E27FC236}">
                    <a16:creationId xmlns:a16="http://schemas.microsoft.com/office/drawing/2014/main" id="{32489CF5-34F9-4676-8FC8-EA47623A9F5F}"/>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41" name="Line 16">
                <a:extLst>
                  <a:ext uri="{FF2B5EF4-FFF2-40B4-BE49-F238E27FC236}">
                    <a16:creationId xmlns:a16="http://schemas.microsoft.com/office/drawing/2014/main" id="{6E6A81FE-6687-4E45-86EE-506158CFC01C}"/>
                  </a:ext>
                  <a:ext uri="{C183D7F6-B498-43B3-948B-1728B52AA6E4}">
                    <adec:decorative xmlns:adec="http://schemas.microsoft.com/office/drawing/2017/decorative" xmlns="" val="1"/>
                  </a:ext>
                </a:extLst>
              </p:cNvPr>
              <p:cNvSpPr>
                <a:spLocks noChangeShapeType="1"/>
              </p:cNvSpPr>
              <p:nvPr>
                <p:extLst>
                  <p:ext uri="{386F3935-93C4-4BCD-93E2-E3B085C9AB24}">
                    <p16:designElem xmlns:p16="http://schemas.microsoft.com/office/powerpoint/2015/main" val="1"/>
                  </p:ext>
                </p:extLst>
              </p:nvPr>
            </p:nvSpPr>
            <p:spPr bwMode="auto">
              <a:xfrm>
                <a:off x="-4763" y="9525"/>
                <a:ext cx="0" cy="0"/>
              </a:xfrm>
              <a:prstGeom prst="line">
                <a:avLst/>
              </a:prstGeom>
              <a:grpFill/>
              <a:ln w="15" cap="flat">
                <a:solidFill>
                  <a:srgbClr val="FFFFFF"/>
                </a:solidFill>
                <a:prstDash val="solid"/>
                <a:miter lim="800000"/>
                <a:headEnd/>
                <a:tailEnd/>
              </a:ln>
            </p:spPr>
          </p:sp>
          <p:sp>
            <p:nvSpPr>
              <p:cNvPr id="42" name="Freeform 17">
                <a:extLst>
                  <a:ext uri="{FF2B5EF4-FFF2-40B4-BE49-F238E27FC236}">
                    <a16:creationId xmlns:a16="http://schemas.microsoft.com/office/drawing/2014/main" id="{085F56DC-138C-4970-A499-1F8C4FBADFEF}"/>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43" name="Freeform 18">
                <a:extLst>
                  <a:ext uri="{FF2B5EF4-FFF2-40B4-BE49-F238E27FC236}">
                    <a16:creationId xmlns:a16="http://schemas.microsoft.com/office/drawing/2014/main" id="{2241CFC6-2DD5-4908-95FF-C76F3F432770}"/>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44" name="Freeform 19">
                <a:extLst>
                  <a:ext uri="{FF2B5EF4-FFF2-40B4-BE49-F238E27FC236}">
                    <a16:creationId xmlns:a16="http://schemas.microsoft.com/office/drawing/2014/main" id="{EAE9ABAC-3BE1-44E6-A764-8B7884E839AF}"/>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45" name="Freeform 20">
                <a:extLst>
                  <a:ext uri="{FF2B5EF4-FFF2-40B4-BE49-F238E27FC236}">
                    <a16:creationId xmlns:a16="http://schemas.microsoft.com/office/drawing/2014/main" id="{39874D11-3018-499B-BD78-11BB954BDF56}"/>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46" name="Rectangle 21">
                <a:extLst>
                  <a:ext uri="{FF2B5EF4-FFF2-40B4-BE49-F238E27FC236}">
                    <a16:creationId xmlns:a16="http://schemas.microsoft.com/office/drawing/2014/main" id="{9D4461D3-04C7-495D-BA09-8D5311E9DA70}"/>
                  </a:ext>
                  <a:ext uri="{C183D7F6-B498-43B3-948B-1728B52AA6E4}">
                    <adec:decorative xmlns:adec="http://schemas.microsoft.com/office/drawing/2017/decorative" xmlns="" val="1"/>
                  </a:ext>
                </a:extLst>
              </p:cNvPr>
              <p:cNvSpPr>
                <a:spLocks noChangeArrowheads="1"/>
              </p:cNvSpPr>
              <p:nvPr>
                <p:extLst>
                  <p:ext uri="{386F3935-93C4-4BCD-93E2-E3B085C9AB24}">
                    <p16:designElem xmlns:p16="http://schemas.microsoft.com/office/powerpoint/2015/main" val="1"/>
                  </p:ext>
                </p:extLst>
              </p:nvPr>
            </p:nvSpPr>
            <p:spPr bwMode="auto">
              <a:xfrm>
                <a:off x="133350" y="4662488"/>
                <a:ext cx="23813" cy="2181225"/>
              </a:xfrm>
              <a:prstGeom prst="rect">
                <a:avLst/>
              </a:pr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sp>
          <p:sp>
            <p:nvSpPr>
              <p:cNvPr id="47" name="Freeform 22">
                <a:extLst>
                  <a:ext uri="{FF2B5EF4-FFF2-40B4-BE49-F238E27FC236}">
                    <a16:creationId xmlns:a16="http://schemas.microsoft.com/office/drawing/2014/main" id="{BF405972-B14C-45E8-9F0C-E2F11F1CF089}"/>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48" name="Freeform 23">
                <a:extLst>
                  <a:ext uri="{FF2B5EF4-FFF2-40B4-BE49-F238E27FC236}">
                    <a16:creationId xmlns:a16="http://schemas.microsoft.com/office/drawing/2014/main" id="{D7939026-A689-46F4-97AC-5F68665D7DF9}"/>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49" name="Freeform 24">
                <a:extLst>
                  <a:ext uri="{FF2B5EF4-FFF2-40B4-BE49-F238E27FC236}">
                    <a16:creationId xmlns:a16="http://schemas.microsoft.com/office/drawing/2014/main" id="{8AD9F31C-5CF7-45EE-907A-3074488127B1}"/>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50" name="Freeform 25">
                <a:extLst>
                  <a:ext uri="{FF2B5EF4-FFF2-40B4-BE49-F238E27FC236}">
                    <a16:creationId xmlns:a16="http://schemas.microsoft.com/office/drawing/2014/main" id="{93412351-62FA-4EF3-8FE2-4CDD8397B994}"/>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51" name="Freeform 26">
                <a:extLst>
                  <a:ext uri="{FF2B5EF4-FFF2-40B4-BE49-F238E27FC236}">
                    <a16:creationId xmlns:a16="http://schemas.microsoft.com/office/drawing/2014/main" id="{84A81491-A1EB-46E3-9E73-11B93428CD1F}"/>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52" name="Freeform 27">
                <a:extLst>
                  <a:ext uri="{FF2B5EF4-FFF2-40B4-BE49-F238E27FC236}">
                    <a16:creationId xmlns:a16="http://schemas.microsoft.com/office/drawing/2014/main" id="{E7727744-4F0E-4AA2-97BC-0C44AB354A35}"/>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53" name="Freeform 28">
                <a:extLst>
                  <a:ext uri="{FF2B5EF4-FFF2-40B4-BE49-F238E27FC236}">
                    <a16:creationId xmlns:a16="http://schemas.microsoft.com/office/drawing/2014/main" id="{4575AD90-731F-4996-AA04-86E5EC8CBE01}"/>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54" name="Freeform 29">
                <a:extLst>
                  <a:ext uri="{FF2B5EF4-FFF2-40B4-BE49-F238E27FC236}">
                    <a16:creationId xmlns:a16="http://schemas.microsoft.com/office/drawing/2014/main" id="{231A78D3-96D9-4A22-BC29-8274B016C0C2}"/>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55" name="Freeform 30">
                <a:extLst>
                  <a:ext uri="{FF2B5EF4-FFF2-40B4-BE49-F238E27FC236}">
                    <a16:creationId xmlns:a16="http://schemas.microsoft.com/office/drawing/2014/main" id="{DFF31CA2-144E-493E-A135-83B83452ABC7}"/>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56" name="Freeform 31">
                <a:extLst>
                  <a:ext uri="{FF2B5EF4-FFF2-40B4-BE49-F238E27FC236}">
                    <a16:creationId xmlns:a16="http://schemas.microsoft.com/office/drawing/2014/main" id="{C1ED7F8F-8F7D-4634-8EF1-3DC871518A42}"/>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grpSp>
        <p:grpSp>
          <p:nvGrpSpPr>
            <p:cNvPr id="19" name="Group 18">
              <a:extLst>
                <a:ext uri="{FF2B5EF4-FFF2-40B4-BE49-F238E27FC236}">
                  <a16:creationId xmlns:a16="http://schemas.microsoft.com/office/drawing/2014/main" id="{C51DBAB3-1986-470D-B778-24F7953C79C0}"/>
                </a:ext>
                <a:ext uri="{C183D7F6-B498-43B3-948B-1728B52AA6E4}">
                  <adec:decorative xmlns:adec="http://schemas.microsoft.com/office/drawing/2017/decorative" xmlns="" val="1"/>
                </a:ext>
              </a:extLst>
            </p:cNvPr>
            <p:cNvGrpSpPr/>
            <p:nvPr>
              <p:extLst>
                <p:ext uri="{386F3935-93C4-4BCD-93E2-E3B085C9AB24}">
                  <p16:designElem xmlns:p16="http://schemas.microsoft.com/office/powerpoint/2015/main" val="1"/>
                </p:ext>
              </p:extLst>
            </p:nvPr>
          </p:nvGrpSpPr>
          <p:grpSpPr>
            <a:xfrm>
              <a:off x="11364912" y="0"/>
              <a:ext cx="674688" cy="6848476"/>
              <a:chOff x="11364912" y="0"/>
              <a:chExt cx="674688" cy="6848476"/>
            </a:xfrm>
            <a:gradFill flip="none" rotWithShape="1">
              <a:gsLst>
                <a:gs pos="0">
                  <a:schemeClr val="tx2">
                    <a:alpha val="80000"/>
                  </a:schemeClr>
                </a:gs>
                <a:gs pos="100000">
                  <a:schemeClr val="bg2">
                    <a:lumMod val="60000"/>
                    <a:lumOff val="40000"/>
                    <a:alpha val="60000"/>
                  </a:schemeClr>
                </a:gs>
              </a:gsLst>
              <a:lin ang="5400000" scaled="0"/>
              <a:tileRect/>
            </a:gradFill>
          </p:grpSpPr>
          <p:sp>
            <p:nvSpPr>
              <p:cNvPr id="20" name="Freeform 32">
                <a:extLst>
                  <a:ext uri="{FF2B5EF4-FFF2-40B4-BE49-F238E27FC236}">
                    <a16:creationId xmlns:a16="http://schemas.microsoft.com/office/drawing/2014/main" id="{921E27E2-FB87-421E-898F-0AD31CBC4931}"/>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1" name="Freeform 33">
                <a:extLst>
                  <a:ext uri="{FF2B5EF4-FFF2-40B4-BE49-F238E27FC236}">
                    <a16:creationId xmlns:a16="http://schemas.microsoft.com/office/drawing/2014/main" id="{C9479707-E515-4B3C-9493-72190DDB2E65}"/>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2" name="Freeform 34">
                <a:extLst>
                  <a:ext uri="{FF2B5EF4-FFF2-40B4-BE49-F238E27FC236}">
                    <a16:creationId xmlns:a16="http://schemas.microsoft.com/office/drawing/2014/main" id="{9FF90DFA-7702-4558-8B3D-756D81D85A01}"/>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3" name="Freeform 35">
                <a:extLst>
                  <a:ext uri="{FF2B5EF4-FFF2-40B4-BE49-F238E27FC236}">
                    <a16:creationId xmlns:a16="http://schemas.microsoft.com/office/drawing/2014/main" id="{558A4777-3BE1-4000-9CB4-73048552F58F}"/>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4" name="Freeform 36">
                <a:extLst>
                  <a:ext uri="{FF2B5EF4-FFF2-40B4-BE49-F238E27FC236}">
                    <a16:creationId xmlns:a16="http://schemas.microsoft.com/office/drawing/2014/main" id="{2A041A71-3C90-472C-AC37-21EFE0786D2B}"/>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5" name="Freeform 37">
                <a:extLst>
                  <a:ext uri="{FF2B5EF4-FFF2-40B4-BE49-F238E27FC236}">
                    <a16:creationId xmlns:a16="http://schemas.microsoft.com/office/drawing/2014/main" id="{8FC1DCF1-A0C3-4803-9B5B-29A6C245A4EC}"/>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6" name="Freeform 38">
                <a:extLst>
                  <a:ext uri="{FF2B5EF4-FFF2-40B4-BE49-F238E27FC236}">
                    <a16:creationId xmlns:a16="http://schemas.microsoft.com/office/drawing/2014/main" id="{71612D3E-4DBC-49B9-86B5-FCD82B1B1E12}"/>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7" name="Freeform 39">
                <a:extLst>
                  <a:ext uri="{FF2B5EF4-FFF2-40B4-BE49-F238E27FC236}">
                    <a16:creationId xmlns:a16="http://schemas.microsoft.com/office/drawing/2014/main" id="{CB1CF104-08B0-46F6-ABBF-649AC5A702D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8" name="Freeform 40">
                <a:extLst>
                  <a:ext uri="{FF2B5EF4-FFF2-40B4-BE49-F238E27FC236}">
                    <a16:creationId xmlns:a16="http://schemas.microsoft.com/office/drawing/2014/main" id="{FCE7D9F8-F405-4677-A45F-EDBB7F168560}"/>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9" name="Rectangle 41">
                <a:extLst>
                  <a:ext uri="{FF2B5EF4-FFF2-40B4-BE49-F238E27FC236}">
                    <a16:creationId xmlns:a16="http://schemas.microsoft.com/office/drawing/2014/main" id="{7347872F-3F7B-4ADF-BC95-429727E82D1E}"/>
                  </a:ext>
                  <a:ext uri="{C183D7F6-B498-43B3-948B-1728B52AA6E4}">
                    <adec:decorative xmlns:adec="http://schemas.microsoft.com/office/drawing/2017/decorative" xmlns="" val="1"/>
                  </a:ext>
                </a:extLst>
              </p:cNvPr>
              <p:cNvSpPr>
                <a:spLocks noChangeArrowheads="1"/>
              </p:cNvSpPr>
              <p:nvPr>
                <p:extLst>
                  <p:ext uri="{386F3935-93C4-4BCD-93E2-E3B085C9AB24}">
                    <p16:designElem xmlns:p16="http://schemas.microsoft.com/office/powerpoint/2015/main" val="1"/>
                  </p:ext>
                </p:extLst>
              </p:nvPr>
            </p:nvSpPr>
            <p:spPr bwMode="auto">
              <a:xfrm>
                <a:off x="11939587" y="6596063"/>
                <a:ext cx="23813" cy="252413"/>
              </a:xfrm>
              <a:prstGeom prst="rect">
                <a:avLst/>
              </a:pr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sp>
        </p:grpSp>
      </p:grpSp>
      <p:grpSp>
        <p:nvGrpSpPr>
          <p:cNvPr id="58" name="Group 57">
            <a:extLst>
              <a:ext uri="{FF2B5EF4-FFF2-40B4-BE49-F238E27FC236}">
                <a16:creationId xmlns:a16="http://schemas.microsoft.com/office/drawing/2014/main" id="{4CB5CC6F-11C1-4C07-87C0-F043993E89EC}"/>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
            <a:ext cx="12192003" cy="6858001"/>
            <a:chOff x="0" y="-1"/>
            <a:chExt cx="12192003" cy="6858001"/>
          </a:xfrm>
        </p:grpSpPr>
        <p:sp useBgFill="1">
          <p:nvSpPr>
            <p:cNvPr id="59" name="Rectangle 58">
              <a:extLst>
                <a:ext uri="{FF2B5EF4-FFF2-40B4-BE49-F238E27FC236}">
                  <a16:creationId xmlns:a16="http://schemas.microsoft.com/office/drawing/2014/main" id="{FADA3C27-4EC6-4DCA-BB85-C75BAAE82827}"/>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1" y="-1"/>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0" name="Picture 2">
              <a:extLst>
                <a:ext uri="{FF2B5EF4-FFF2-40B4-BE49-F238E27FC236}">
                  <a16:creationId xmlns:a16="http://schemas.microsoft.com/office/drawing/2014/main" id="{2D8216BF-F79F-406D-A3B4-46744068AC43}"/>
                </a:ext>
                <a:ext uri="{C183D7F6-B498-43B3-948B-1728B52AA6E4}">
                  <adec:decorative xmlns:adec="http://schemas.microsoft.com/office/drawing/2017/decorative" xmlns="" val="1"/>
                </a:ext>
              </a:extLst>
            </p:cNvPr>
            <p:cNvPicPr>
              <a:picLocks noChangeAspect="1" noChangeArrowheads="1"/>
            </p:cNvPicPr>
            <p:nvPr>
              <p:extLst>
                <p:ext uri="{386F3935-93C4-4BCD-93E2-E3B085C9AB24}">
                  <p16:designElem xmlns:p16="http://schemas.microsoft.com/office/powerpoint/2015/main" val="1"/>
                </p:ext>
              </p:extLst>
            </p:nvPr>
          </p:nvPicPr>
          <p:blipFill>
            <a:blip r:embed="rId3">
              <a:alphaModFix amt="30000"/>
              <a:duotone>
                <a:prstClr val="black"/>
                <a:schemeClr val="tx2">
                  <a:tint val="45000"/>
                  <a:satMod val="400000"/>
                </a:schemeClr>
              </a:duotone>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xmlns:p14="http://schemas.microsoft.com/office/powerpoint/2010/main" xmlns:a16="http://schemas.microsoft.com/office/drawing/2014/main" xmlns="">
                  <a:solidFill>
                    <a:srgbClr val="FFFFFF"/>
                  </a:solidFill>
                </a14:hiddenFill>
              </a:ext>
            </a:extLst>
          </p:spPr>
        </p:pic>
      </p:grpSp>
      <p:grpSp>
        <p:nvGrpSpPr>
          <p:cNvPr id="62" name="Group 61">
            <a:extLst>
              <a:ext uri="{FF2B5EF4-FFF2-40B4-BE49-F238E27FC236}">
                <a16:creationId xmlns:a16="http://schemas.microsoft.com/office/drawing/2014/main" id="{C6C16BE5-8A9A-432D-8A61-230FA03816DB}"/>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181779" y="0"/>
            <a:ext cx="2305051" cy="6858001"/>
            <a:chOff x="0" y="0"/>
            <a:chExt cx="2305051" cy="6858001"/>
          </a:xfrm>
          <a:gradFill flip="none" rotWithShape="1">
            <a:gsLst>
              <a:gs pos="0">
                <a:schemeClr val="tx2"/>
              </a:gs>
              <a:gs pos="100000">
                <a:schemeClr val="bg2">
                  <a:lumMod val="60000"/>
                  <a:lumOff val="40000"/>
                </a:schemeClr>
              </a:gs>
            </a:gsLst>
            <a:lin ang="5400000" scaled="0"/>
            <a:tileRect/>
          </a:gradFill>
        </p:grpSpPr>
        <p:sp>
          <p:nvSpPr>
            <p:cNvPr id="63" name="Rectangle 5">
              <a:extLst>
                <a:ext uri="{FF2B5EF4-FFF2-40B4-BE49-F238E27FC236}">
                  <a16:creationId xmlns:a16="http://schemas.microsoft.com/office/drawing/2014/main" id="{2E852AB2-2672-41DF-9CF6-FCDEF1805EFF}"/>
                </a:ext>
                <a:ext uri="{C183D7F6-B498-43B3-948B-1728B52AA6E4}">
                  <adec:decorative xmlns:adec="http://schemas.microsoft.com/office/drawing/2017/decorative" xmlns="" val="1"/>
                </a:ext>
              </a:extLst>
            </p:cNvPr>
            <p:cNvSpPr>
              <a:spLocks noChangeArrowheads="1"/>
            </p:cNvSpPr>
            <p:nvPr>
              <p:extLst>
                <p:ext uri="{386F3935-93C4-4BCD-93E2-E3B085C9AB24}">
                  <p16:designElem xmlns:p16="http://schemas.microsoft.com/office/powerpoint/2015/main" val="1"/>
                </p:ext>
              </p:extLst>
            </p:nvPr>
          </p:nvSpPr>
          <p:spPr bwMode="auto">
            <a:xfrm>
              <a:off x="1209675" y="4763"/>
              <a:ext cx="23813" cy="2181225"/>
            </a:xfrm>
            <a:prstGeom prst="rect">
              <a:avLst/>
            </a:pr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sp>
        <p:sp>
          <p:nvSpPr>
            <p:cNvPr id="64" name="Freeform 6">
              <a:extLst>
                <a:ext uri="{FF2B5EF4-FFF2-40B4-BE49-F238E27FC236}">
                  <a16:creationId xmlns:a16="http://schemas.microsoft.com/office/drawing/2014/main" id="{90283F1A-A49E-441D-BDF5-35B8BEE426A2}"/>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65" name="Freeform 7">
              <a:extLst>
                <a:ext uri="{FF2B5EF4-FFF2-40B4-BE49-F238E27FC236}">
                  <a16:creationId xmlns:a16="http://schemas.microsoft.com/office/drawing/2014/main" id="{B0BC41A4-F3F1-4CD4-B266-D9DAA21710B6}"/>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66" name="Rectangle 8">
              <a:extLst>
                <a:ext uri="{FF2B5EF4-FFF2-40B4-BE49-F238E27FC236}">
                  <a16:creationId xmlns:a16="http://schemas.microsoft.com/office/drawing/2014/main" id="{6E29DA39-130F-41A1-A21E-4FB453948A9F}"/>
                </a:ext>
                <a:ext uri="{C183D7F6-B498-43B3-948B-1728B52AA6E4}">
                  <adec:decorative xmlns:adec="http://schemas.microsoft.com/office/drawing/2017/decorative" xmlns="" val="1"/>
                </a:ext>
              </a:extLst>
            </p:cNvPr>
            <p:cNvSpPr>
              <a:spLocks noChangeArrowheads="1"/>
            </p:cNvSpPr>
            <p:nvPr>
              <p:extLst>
                <p:ext uri="{386F3935-93C4-4BCD-93E2-E3B085C9AB24}">
                  <p16:designElem xmlns:p16="http://schemas.microsoft.com/office/powerpoint/2015/main" val="1"/>
                </p:ext>
              </p:extLst>
            </p:nvPr>
          </p:nvSpPr>
          <p:spPr bwMode="auto">
            <a:xfrm>
              <a:off x="414338" y="9525"/>
              <a:ext cx="28575" cy="4481513"/>
            </a:xfrm>
            <a:prstGeom prst="rect">
              <a:avLst/>
            </a:pr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sp>
        <p:sp>
          <p:nvSpPr>
            <p:cNvPr id="67" name="Freeform 9">
              <a:extLst>
                <a:ext uri="{FF2B5EF4-FFF2-40B4-BE49-F238E27FC236}">
                  <a16:creationId xmlns:a16="http://schemas.microsoft.com/office/drawing/2014/main" id="{39995AD4-F8DE-4CEB-B958-1DBF7EAC296F}"/>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68" name="Freeform 10">
              <a:extLst>
                <a:ext uri="{FF2B5EF4-FFF2-40B4-BE49-F238E27FC236}">
                  <a16:creationId xmlns:a16="http://schemas.microsoft.com/office/drawing/2014/main" id="{D1F7DCE1-6887-4FE0-A7D7-3652030CFA17}"/>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69" name="Freeform 11">
              <a:extLst>
                <a:ext uri="{FF2B5EF4-FFF2-40B4-BE49-F238E27FC236}">
                  <a16:creationId xmlns:a16="http://schemas.microsoft.com/office/drawing/2014/main" id="{4E46B0E1-9543-441D-AD1D-1308AF88CAD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70" name="Freeform 12">
              <a:extLst>
                <a:ext uri="{FF2B5EF4-FFF2-40B4-BE49-F238E27FC236}">
                  <a16:creationId xmlns:a16="http://schemas.microsoft.com/office/drawing/2014/main" id="{E8C112C9-8D48-4612-AE0B-CF59EC7432CA}"/>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71" name="Freeform 13">
              <a:extLst>
                <a:ext uri="{FF2B5EF4-FFF2-40B4-BE49-F238E27FC236}">
                  <a16:creationId xmlns:a16="http://schemas.microsoft.com/office/drawing/2014/main" id="{2D16C38C-4A3B-4060-9A3B-C47DD6DE7C39}"/>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72" name="Freeform 14">
              <a:extLst>
                <a:ext uri="{FF2B5EF4-FFF2-40B4-BE49-F238E27FC236}">
                  <a16:creationId xmlns:a16="http://schemas.microsoft.com/office/drawing/2014/main" id="{0A9B4CAA-8439-44B3-B738-2123169FAA43}"/>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73" name="Freeform 15">
              <a:extLst>
                <a:ext uri="{FF2B5EF4-FFF2-40B4-BE49-F238E27FC236}">
                  <a16:creationId xmlns:a16="http://schemas.microsoft.com/office/drawing/2014/main" id="{8C6EF933-69B7-48C8-9337-4E0DEF6E7559}"/>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74" name="Freeform 16">
              <a:extLst>
                <a:ext uri="{FF2B5EF4-FFF2-40B4-BE49-F238E27FC236}">
                  <a16:creationId xmlns:a16="http://schemas.microsoft.com/office/drawing/2014/main" id="{B428AEFA-3C03-48AA-AEA5-8E3F58904C0F}"/>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75" name="Freeform 17">
              <a:extLst>
                <a:ext uri="{FF2B5EF4-FFF2-40B4-BE49-F238E27FC236}">
                  <a16:creationId xmlns:a16="http://schemas.microsoft.com/office/drawing/2014/main" id="{041D2508-FE53-47C0-887F-38BD1FB73C86}"/>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76" name="Freeform 18">
              <a:extLst>
                <a:ext uri="{FF2B5EF4-FFF2-40B4-BE49-F238E27FC236}">
                  <a16:creationId xmlns:a16="http://schemas.microsoft.com/office/drawing/2014/main" id="{2C0392BD-D896-4A41-B18B-1389FE1F0004}"/>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77" name="Freeform 19">
              <a:extLst>
                <a:ext uri="{FF2B5EF4-FFF2-40B4-BE49-F238E27FC236}">
                  <a16:creationId xmlns:a16="http://schemas.microsoft.com/office/drawing/2014/main" id="{B3272EA3-C600-441C-BFC9-ACFF90CD4521}"/>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78" name="Freeform 20">
              <a:extLst>
                <a:ext uri="{FF2B5EF4-FFF2-40B4-BE49-F238E27FC236}">
                  <a16:creationId xmlns:a16="http://schemas.microsoft.com/office/drawing/2014/main" id="{D8731AA3-BC2D-408B-9D72-C804B8B9EDD0}"/>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79" name="Freeform 21">
              <a:extLst>
                <a:ext uri="{FF2B5EF4-FFF2-40B4-BE49-F238E27FC236}">
                  <a16:creationId xmlns:a16="http://schemas.microsoft.com/office/drawing/2014/main" id="{BE934A31-790A-459C-A997-670583ADCC5F}"/>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80" name="Freeform 22">
              <a:extLst>
                <a:ext uri="{FF2B5EF4-FFF2-40B4-BE49-F238E27FC236}">
                  <a16:creationId xmlns:a16="http://schemas.microsoft.com/office/drawing/2014/main" id="{241F679B-BBF0-49DA-A9F3-D623BA7523E3}"/>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81" name="Freeform 23">
              <a:extLst>
                <a:ext uri="{FF2B5EF4-FFF2-40B4-BE49-F238E27FC236}">
                  <a16:creationId xmlns:a16="http://schemas.microsoft.com/office/drawing/2014/main" id="{0BDC4BE0-E1FF-48B5-A064-70F561454E97}"/>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82" name="Freeform 24">
              <a:extLst>
                <a:ext uri="{FF2B5EF4-FFF2-40B4-BE49-F238E27FC236}">
                  <a16:creationId xmlns:a16="http://schemas.microsoft.com/office/drawing/2014/main" id="{245FC7BA-96DB-41CB-B43A-8EEE482C3176}"/>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83" name="Freeform 25">
              <a:extLst>
                <a:ext uri="{FF2B5EF4-FFF2-40B4-BE49-F238E27FC236}">
                  <a16:creationId xmlns:a16="http://schemas.microsoft.com/office/drawing/2014/main" id="{3BBD03A9-646B-40EE-9A27-15297EC93641}"/>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84" name="Freeform 26">
              <a:extLst>
                <a:ext uri="{FF2B5EF4-FFF2-40B4-BE49-F238E27FC236}">
                  <a16:creationId xmlns:a16="http://schemas.microsoft.com/office/drawing/2014/main" id="{4D738FC2-47B4-4BC9-B109-05C56DC00D5F}"/>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85" name="Freeform 27">
              <a:extLst>
                <a:ext uri="{FF2B5EF4-FFF2-40B4-BE49-F238E27FC236}">
                  <a16:creationId xmlns:a16="http://schemas.microsoft.com/office/drawing/2014/main" id="{148BE0A7-2537-452C-BA13-B78D302CBFF1}"/>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86" name="Freeform 28">
              <a:extLst>
                <a:ext uri="{FF2B5EF4-FFF2-40B4-BE49-F238E27FC236}">
                  <a16:creationId xmlns:a16="http://schemas.microsoft.com/office/drawing/2014/main" id="{CF6A9D45-D849-4BF5-BBA0-D7BE29B88414}"/>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87" name="Freeform 29">
              <a:extLst>
                <a:ext uri="{FF2B5EF4-FFF2-40B4-BE49-F238E27FC236}">
                  <a16:creationId xmlns:a16="http://schemas.microsoft.com/office/drawing/2014/main" id="{13F44E41-B5E8-472D-80F2-4539AD3D4CCC}"/>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88" name="Freeform 30">
              <a:extLst>
                <a:ext uri="{FF2B5EF4-FFF2-40B4-BE49-F238E27FC236}">
                  <a16:creationId xmlns:a16="http://schemas.microsoft.com/office/drawing/2014/main" id="{CE052494-AAF2-4C3C-A072-317B7F98737C}"/>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89" name="Freeform 31">
              <a:extLst>
                <a:ext uri="{FF2B5EF4-FFF2-40B4-BE49-F238E27FC236}">
                  <a16:creationId xmlns:a16="http://schemas.microsoft.com/office/drawing/2014/main" id="{90345C3D-13FE-4815-9563-58A52B457B82}"/>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90" name="Freeform 32">
              <a:extLst>
                <a:ext uri="{FF2B5EF4-FFF2-40B4-BE49-F238E27FC236}">
                  <a16:creationId xmlns:a16="http://schemas.microsoft.com/office/drawing/2014/main" id="{37908D29-2BB3-4D6C-92DB-864F630573AD}"/>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91" name="Rectangle 33">
              <a:extLst>
                <a:ext uri="{FF2B5EF4-FFF2-40B4-BE49-F238E27FC236}">
                  <a16:creationId xmlns:a16="http://schemas.microsoft.com/office/drawing/2014/main" id="{174B5792-73C4-4FBF-BAD9-F9A5BBC5916E}"/>
                </a:ext>
                <a:ext uri="{C183D7F6-B498-43B3-948B-1728B52AA6E4}">
                  <adec:decorative xmlns:adec="http://schemas.microsoft.com/office/drawing/2017/decorative" xmlns="" val="1"/>
                </a:ext>
              </a:extLst>
            </p:cNvPr>
            <p:cNvSpPr>
              <a:spLocks noChangeArrowheads="1"/>
            </p:cNvSpPr>
            <p:nvPr>
              <p:extLst>
                <p:ext uri="{386F3935-93C4-4BCD-93E2-E3B085C9AB24}">
                  <p16:designElem xmlns:p16="http://schemas.microsoft.com/office/powerpoint/2015/main" val="1"/>
                </p:ext>
              </p:extLst>
            </p:nvPr>
          </p:nvSpPr>
          <p:spPr bwMode="auto">
            <a:xfrm>
              <a:off x="642938" y="6610350"/>
              <a:ext cx="23813" cy="242888"/>
            </a:xfrm>
            <a:prstGeom prst="rect">
              <a:avLst/>
            </a:pr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sp>
        <p:sp>
          <p:nvSpPr>
            <p:cNvPr id="92" name="Freeform 34">
              <a:extLst>
                <a:ext uri="{FF2B5EF4-FFF2-40B4-BE49-F238E27FC236}">
                  <a16:creationId xmlns:a16="http://schemas.microsoft.com/office/drawing/2014/main" id="{D4741BB8-0638-4A06-85A7-69FE81BC4457}"/>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93" name="Freeform 35">
              <a:extLst>
                <a:ext uri="{FF2B5EF4-FFF2-40B4-BE49-F238E27FC236}">
                  <a16:creationId xmlns:a16="http://schemas.microsoft.com/office/drawing/2014/main" id="{FBDB982D-6E9A-426E-86B1-69031E104037}"/>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94" name="Freeform 36">
              <a:extLst>
                <a:ext uri="{FF2B5EF4-FFF2-40B4-BE49-F238E27FC236}">
                  <a16:creationId xmlns:a16="http://schemas.microsoft.com/office/drawing/2014/main" id="{400B8260-9575-48DB-9175-B1C85302418B}"/>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95" name="Freeform 37">
              <a:extLst>
                <a:ext uri="{FF2B5EF4-FFF2-40B4-BE49-F238E27FC236}">
                  <a16:creationId xmlns:a16="http://schemas.microsoft.com/office/drawing/2014/main" id="{52FB1DD3-BAEC-4974-89F5-36B695945918}"/>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96" name="Freeform 38">
              <a:extLst>
                <a:ext uri="{FF2B5EF4-FFF2-40B4-BE49-F238E27FC236}">
                  <a16:creationId xmlns:a16="http://schemas.microsoft.com/office/drawing/2014/main" id="{E51161AB-FDC1-4703-9C29-C410366B99F6}"/>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97" name="Freeform 39">
              <a:extLst>
                <a:ext uri="{FF2B5EF4-FFF2-40B4-BE49-F238E27FC236}">
                  <a16:creationId xmlns:a16="http://schemas.microsoft.com/office/drawing/2014/main" id="{DE6123AD-33B5-429C-B8F7-DB1A8FDABFE7}"/>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98" name="Freeform 40">
              <a:extLst>
                <a:ext uri="{FF2B5EF4-FFF2-40B4-BE49-F238E27FC236}">
                  <a16:creationId xmlns:a16="http://schemas.microsoft.com/office/drawing/2014/main" id="{8C454A1D-B20A-4994-8C14-EE5DD3B9939C}"/>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99" name="Freeform 41">
              <a:extLst>
                <a:ext uri="{FF2B5EF4-FFF2-40B4-BE49-F238E27FC236}">
                  <a16:creationId xmlns:a16="http://schemas.microsoft.com/office/drawing/2014/main" id="{CFA7BB74-790B-45D7-B94B-DD4D83ED8195}"/>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00" name="Freeform 42">
              <a:extLst>
                <a:ext uri="{FF2B5EF4-FFF2-40B4-BE49-F238E27FC236}">
                  <a16:creationId xmlns:a16="http://schemas.microsoft.com/office/drawing/2014/main" id="{19BBC3FC-0052-4BDB-8D6A-421E07EE2637}"/>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01" name="Freeform 43">
              <a:extLst>
                <a:ext uri="{FF2B5EF4-FFF2-40B4-BE49-F238E27FC236}">
                  <a16:creationId xmlns:a16="http://schemas.microsoft.com/office/drawing/2014/main" id="{42A3E4B3-707A-4D0A-BEED-61A77E960804}"/>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02" name="Freeform 44">
              <a:extLst>
                <a:ext uri="{FF2B5EF4-FFF2-40B4-BE49-F238E27FC236}">
                  <a16:creationId xmlns:a16="http://schemas.microsoft.com/office/drawing/2014/main" id="{089BBE83-D985-45E9-B442-1326F6FBA58E}"/>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03" name="Rectangle 45">
              <a:extLst>
                <a:ext uri="{FF2B5EF4-FFF2-40B4-BE49-F238E27FC236}">
                  <a16:creationId xmlns:a16="http://schemas.microsoft.com/office/drawing/2014/main" id="{FE1B194F-F703-4020-92ED-DBDB5C2344C5}"/>
                </a:ext>
                <a:ext uri="{C183D7F6-B498-43B3-948B-1728B52AA6E4}">
                  <adec:decorative xmlns:adec="http://schemas.microsoft.com/office/drawing/2017/decorative" xmlns="" val="1"/>
                </a:ext>
              </a:extLst>
            </p:cNvPr>
            <p:cNvSpPr>
              <a:spLocks noChangeArrowheads="1"/>
            </p:cNvSpPr>
            <p:nvPr>
              <p:extLst>
                <p:ext uri="{386F3935-93C4-4BCD-93E2-E3B085C9AB24}">
                  <p16:designElem xmlns:p16="http://schemas.microsoft.com/office/powerpoint/2015/main" val="1"/>
                </p:ext>
              </p:extLst>
            </p:nvPr>
          </p:nvSpPr>
          <p:spPr bwMode="auto">
            <a:xfrm>
              <a:off x="1228725" y="4662488"/>
              <a:ext cx="23813" cy="2181225"/>
            </a:xfrm>
            <a:prstGeom prst="rect">
              <a:avLst/>
            </a:pr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sp>
        <p:sp>
          <p:nvSpPr>
            <p:cNvPr id="104" name="Freeform 46">
              <a:extLst>
                <a:ext uri="{FF2B5EF4-FFF2-40B4-BE49-F238E27FC236}">
                  <a16:creationId xmlns:a16="http://schemas.microsoft.com/office/drawing/2014/main" id="{D7A22662-B7AF-4857-AD78-716690A26849}"/>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05" name="Freeform 47">
              <a:extLst>
                <a:ext uri="{FF2B5EF4-FFF2-40B4-BE49-F238E27FC236}">
                  <a16:creationId xmlns:a16="http://schemas.microsoft.com/office/drawing/2014/main" id="{62C16BE5-0C4B-48FC-ABA4-36A8F2DFE1F1}"/>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06" name="Freeform 48">
              <a:extLst>
                <a:ext uri="{FF2B5EF4-FFF2-40B4-BE49-F238E27FC236}">
                  <a16:creationId xmlns:a16="http://schemas.microsoft.com/office/drawing/2014/main" id="{C2327DB7-B7F2-4829-909E-A03D6225224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07" name="Freeform 49">
              <a:extLst>
                <a:ext uri="{FF2B5EF4-FFF2-40B4-BE49-F238E27FC236}">
                  <a16:creationId xmlns:a16="http://schemas.microsoft.com/office/drawing/2014/main" id="{167918EB-9EB1-413F-8C39-F018CCDCCD81}"/>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08" name="Freeform 50">
              <a:extLst>
                <a:ext uri="{FF2B5EF4-FFF2-40B4-BE49-F238E27FC236}">
                  <a16:creationId xmlns:a16="http://schemas.microsoft.com/office/drawing/2014/main" id="{B971E245-631A-4364-A177-C1D1B6B4D338}"/>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09" name="Freeform 51">
              <a:extLst>
                <a:ext uri="{FF2B5EF4-FFF2-40B4-BE49-F238E27FC236}">
                  <a16:creationId xmlns:a16="http://schemas.microsoft.com/office/drawing/2014/main" id="{1D4C1872-66E3-45EB-BDE7-26C02A1763E1}"/>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10" name="Freeform 52">
              <a:extLst>
                <a:ext uri="{FF2B5EF4-FFF2-40B4-BE49-F238E27FC236}">
                  <a16:creationId xmlns:a16="http://schemas.microsoft.com/office/drawing/2014/main" id="{D2BC0771-493C-4FEF-958F-859C5392439F}"/>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11" name="Freeform 53">
              <a:extLst>
                <a:ext uri="{FF2B5EF4-FFF2-40B4-BE49-F238E27FC236}">
                  <a16:creationId xmlns:a16="http://schemas.microsoft.com/office/drawing/2014/main" id="{E339169B-1EE1-4E4F-BA0C-BD3AD57FD75F}"/>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12" name="Freeform 54">
              <a:extLst>
                <a:ext uri="{FF2B5EF4-FFF2-40B4-BE49-F238E27FC236}">
                  <a16:creationId xmlns:a16="http://schemas.microsoft.com/office/drawing/2014/main" id="{BBC80538-8C59-46A3-B187-66C9A6D3F2D0}"/>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13" name="Freeform 55">
              <a:extLst>
                <a:ext uri="{FF2B5EF4-FFF2-40B4-BE49-F238E27FC236}">
                  <a16:creationId xmlns:a16="http://schemas.microsoft.com/office/drawing/2014/main" id="{C5F9090C-11D8-4272-815D-11B1911DA399}"/>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14" name="Freeform 56">
              <a:extLst>
                <a:ext uri="{FF2B5EF4-FFF2-40B4-BE49-F238E27FC236}">
                  <a16:creationId xmlns:a16="http://schemas.microsoft.com/office/drawing/2014/main" id="{A361F786-6FA9-4EAD-81EF-BF4734D46633}"/>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15" name="Freeform 57">
              <a:extLst>
                <a:ext uri="{FF2B5EF4-FFF2-40B4-BE49-F238E27FC236}">
                  <a16:creationId xmlns:a16="http://schemas.microsoft.com/office/drawing/2014/main" id="{63B2A436-CEC8-477C-ACDD-6E5D2ABBC064}"/>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16" name="Freeform 58">
              <a:extLst>
                <a:ext uri="{FF2B5EF4-FFF2-40B4-BE49-F238E27FC236}">
                  <a16:creationId xmlns:a16="http://schemas.microsoft.com/office/drawing/2014/main" id="{7FAE92CD-EBFF-4DB4-9F5D-00D33E902E46}"/>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grpSp>
      <p:sp>
        <p:nvSpPr>
          <p:cNvPr id="2" name="TextBox 1">
            <a:extLst>
              <a:ext uri="{FF2B5EF4-FFF2-40B4-BE49-F238E27FC236}">
                <a16:creationId xmlns:a16="http://schemas.microsoft.com/office/drawing/2014/main" id="{983B1745-3091-4720-B658-AC985D3B9BD9}"/>
              </a:ext>
            </a:extLst>
          </p:cNvPr>
          <p:cNvSpPr txBox="1"/>
          <p:nvPr/>
        </p:nvSpPr>
        <p:spPr>
          <a:xfrm>
            <a:off x="5234299" y="645996"/>
            <a:ext cx="6717194" cy="1478570"/>
          </a:xfrm>
          <a:prstGeom prst="rect">
            <a:avLst/>
          </a:prstGeom>
        </p:spPr>
        <p:txBody>
          <a:bodyPr vert="horz" lIns="91440" tIns="45720" rIns="91440" bIns="45720" rtlCol="0" anchor="ctr">
            <a:noAutofit/>
          </a:bodyPr>
          <a:lstStyle/>
          <a:p>
            <a:pPr defTabSz="914400">
              <a:lnSpc>
                <a:spcPct val="90000"/>
              </a:lnSpc>
              <a:spcBef>
                <a:spcPct val="0"/>
              </a:spcBef>
              <a:spcAft>
                <a:spcPts val="600"/>
              </a:spcAft>
            </a:pPr>
            <a:r>
              <a:rPr lang="en-US" sz="2400" cap="all" dirty="0">
                <a:solidFill>
                  <a:schemeClr val="bg1"/>
                </a:solidFill>
                <a:latin typeface="Calibri" panose="020F0502020204030204" pitchFamily="34" charset="0"/>
                <a:ea typeface="+mj-ea"/>
                <a:cs typeface="Calibri" panose="020F0502020204030204" pitchFamily="34" charset="0"/>
              </a:rPr>
              <a:t>Watch </a:t>
            </a:r>
            <a:r>
              <a:rPr lang="en-US" sz="2400" cap="all" dirty="0" err="1">
                <a:solidFill>
                  <a:schemeClr val="bg1"/>
                </a:solidFill>
                <a:latin typeface="Calibri" panose="020F0502020204030204" pitchFamily="34" charset="0"/>
                <a:ea typeface="+mj-ea"/>
                <a:cs typeface="Calibri" panose="020F0502020204030204" pitchFamily="34" charset="0"/>
              </a:rPr>
              <a:t>Floella</a:t>
            </a:r>
            <a:r>
              <a:rPr lang="en-US" sz="2400" cap="all" dirty="0">
                <a:solidFill>
                  <a:schemeClr val="bg1"/>
                </a:solidFill>
                <a:latin typeface="Calibri" panose="020F0502020204030204" pitchFamily="34" charset="0"/>
                <a:ea typeface="+mj-ea"/>
                <a:cs typeface="Calibri" panose="020F0502020204030204" pitchFamily="34" charset="0"/>
              </a:rPr>
              <a:t> Benjamin’s video explaining who the Windrush Generation are: </a:t>
            </a:r>
          </a:p>
          <a:p>
            <a:pPr defTabSz="914400">
              <a:lnSpc>
                <a:spcPct val="90000"/>
              </a:lnSpc>
              <a:spcBef>
                <a:spcPct val="0"/>
              </a:spcBef>
              <a:spcAft>
                <a:spcPts val="600"/>
              </a:spcAft>
            </a:pPr>
            <a:endParaRPr lang="en-US" sz="2400" cap="all" dirty="0">
              <a:solidFill>
                <a:schemeClr val="bg1"/>
              </a:solidFill>
              <a:latin typeface="Calibri" panose="020F0502020204030204" pitchFamily="34" charset="0"/>
              <a:ea typeface="+mj-ea"/>
              <a:cs typeface="Calibri" panose="020F0502020204030204" pitchFamily="34" charset="0"/>
            </a:endParaRPr>
          </a:p>
          <a:p>
            <a:pPr defTabSz="914400">
              <a:lnSpc>
                <a:spcPct val="90000"/>
              </a:lnSpc>
              <a:spcBef>
                <a:spcPct val="0"/>
              </a:spcBef>
              <a:spcAft>
                <a:spcPts val="600"/>
              </a:spcAft>
            </a:pPr>
            <a:r>
              <a:rPr lang="en-US" sz="2400" cap="all" dirty="0">
                <a:solidFill>
                  <a:schemeClr val="bg1"/>
                </a:solidFill>
                <a:latin typeface="Calibri" panose="020F0502020204030204" pitchFamily="34" charset="0"/>
                <a:ea typeface="+mj-ea"/>
                <a:cs typeface="Calibri" panose="020F0502020204030204" pitchFamily="34" charset="0"/>
                <a:hlinkClick r:id="rId4">
                  <a:extLst>
                    <a:ext uri="{A12FA001-AC4F-418D-AE19-62706E023703}">
                      <ahyp:hlinkClr xmlns:ahyp="http://schemas.microsoft.com/office/drawing/2018/hyperlinkcolor" xmlns="" val="tx"/>
                    </a:ext>
                  </a:extLst>
                </a:hlinkClick>
              </a:rPr>
              <a:t>https://www.bbc.co.uk/newsround/43793769</a:t>
            </a:r>
            <a:r>
              <a:rPr lang="en-US" sz="2400" cap="all" dirty="0">
                <a:solidFill>
                  <a:schemeClr val="bg1"/>
                </a:solidFill>
                <a:latin typeface="Calibri" panose="020F0502020204030204" pitchFamily="34" charset="0"/>
                <a:ea typeface="+mj-ea"/>
                <a:cs typeface="Calibri" panose="020F0502020204030204" pitchFamily="34" charset="0"/>
              </a:rPr>
              <a:t> </a:t>
            </a:r>
          </a:p>
        </p:txBody>
      </p:sp>
      <p:pic>
        <p:nvPicPr>
          <p:cNvPr id="4" name="Picture 3">
            <a:extLst>
              <a:ext uri="{FF2B5EF4-FFF2-40B4-BE49-F238E27FC236}">
                <a16:creationId xmlns:a16="http://schemas.microsoft.com/office/drawing/2014/main" id="{1FBFE06D-271A-4C9F-B144-0A35F6AB9381}"/>
              </a:ext>
            </a:extLst>
          </p:cNvPr>
          <p:cNvPicPr>
            <a:picLocks noChangeAspect="1"/>
          </p:cNvPicPr>
          <p:nvPr/>
        </p:nvPicPr>
        <p:blipFill rotWithShape="1">
          <a:blip r:embed="rId5"/>
          <a:srcRect l="5552" r="4439" b="-2"/>
          <a:stretch/>
        </p:blipFill>
        <p:spPr>
          <a:xfrm>
            <a:off x="-5597" y="1"/>
            <a:ext cx="4635583" cy="3427413"/>
          </a:xfrm>
          <a:custGeom>
            <a:avLst/>
            <a:gdLst/>
            <a:ahLst/>
            <a:cxnLst/>
            <a:rect l="l" t="t" r="r" b="b"/>
            <a:pathLst>
              <a:path w="4635583" h="3427413">
                <a:moveTo>
                  <a:pt x="0" y="0"/>
                </a:moveTo>
                <a:lnTo>
                  <a:pt x="4635583" y="0"/>
                </a:lnTo>
                <a:lnTo>
                  <a:pt x="4635583" y="3427413"/>
                </a:lnTo>
                <a:lnTo>
                  <a:pt x="0" y="3427413"/>
                </a:lnTo>
                <a:close/>
              </a:path>
            </a:pathLst>
          </a:custGeom>
        </p:spPr>
      </p:pic>
      <p:pic>
        <p:nvPicPr>
          <p:cNvPr id="10" name="Picture 9">
            <a:extLst>
              <a:ext uri="{FF2B5EF4-FFF2-40B4-BE49-F238E27FC236}">
                <a16:creationId xmlns:a16="http://schemas.microsoft.com/office/drawing/2014/main" id="{C09270A1-FA74-486C-AC93-AB6194A590C7}"/>
              </a:ext>
            </a:extLst>
          </p:cNvPr>
          <p:cNvPicPr>
            <a:picLocks noChangeAspect="1"/>
          </p:cNvPicPr>
          <p:nvPr/>
        </p:nvPicPr>
        <p:blipFill rotWithShape="1">
          <a:blip r:embed="rId6"/>
          <a:srcRect r="11142" b="-2"/>
          <a:stretch/>
        </p:blipFill>
        <p:spPr>
          <a:xfrm>
            <a:off x="32839" y="3408363"/>
            <a:ext cx="4635583" cy="3430587"/>
          </a:xfrm>
          <a:custGeom>
            <a:avLst/>
            <a:gdLst/>
            <a:ahLst/>
            <a:cxnLst/>
            <a:rect l="l" t="t" r="r" b="b"/>
            <a:pathLst>
              <a:path w="4635583" h="3430587">
                <a:moveTo>
                  <a:pt x="0" y="0"/>
                </a:moveTo>
                <a:lnTo>
                  <a:pt x="4635583" y="0"/>
                </a:lnTo>
                <a:lnTo>
                  <a:pt x="4635583" y="3430587"/>
                </a:lnTo>
                <a:lnTo>
                  <a:pt x="0" y="3430587"/>
                </a:lnTo>
                <a:close/>
              </a:path>
            </a:pathLst>
          </a:custGeom>
        </p:spPr>
      </p:pic>
      <p:cxnSp>
        <p:nvCxnSpPr>
          <p:cNvPr id="118" name="Straight Connector 117">
            <a:extLst>
              <a:ext uri="{FF2B5EF4-FFF2-40B4-BE49-F238E27FC236}">
                <a16:creationId xmlns:a16="http://schemas.microsoft.com/office/drawing/2014/main" id="{E104AA93-67FD-43AC-92F9-5840A89E43A1}"/>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32483" y="-464"/>
            <a:ext cx="2646" cy="6858465"/>
          </a:xfrm>
          <a:prstGeom prst="line">
            <a:avLst/>
          </a:prstGeom>
          <a:solidFill>
            <a:schemeClr val="tx2">
              <a:alpha val="60000"/>
            </a:schemeClr>
          </a:solidFill>
          <a:ln w="19050">
            <a:solidFill>
              <a:schemeClr val="tx2">
                <a:alpha val="60000"/>
              </a:schemeClr>
            </a:solidFill>
          </a:ln>
          <a:effectLst>
            <a:outerShdw blurRad="50800" dist="38100" dir="2700000" algn="tl" rotWithShape="0">
              <a:srgbClr val="000000">
                <a:alpha val="58000"/>
              </a:srgbClr>
            </a:outerShdw>
          </a:effectLst>
        </p:spPr>
      </p:cxnSp>
      <p:cxnSp>
        <p:nvCxnSpPr>
          <p:cNvPr id="120" name="Straight Connector 119">
            <a:extLst>
              <a:ext uri="{FF2B5EF4-FFF2-40B4-BE49-F238E27FC236}">
                <a16:creationId xmlns:a16="http://schemas.microsoft.com/office/drawing/2014/main" id="{95AE1CAD-A877-4C0B-91F7-CA9C684C9455}"/>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597" y="3427414"/>
            <a:ext cx="4635583" cy="0"/>
          </a:xfrm>
          <a:prstGeom prst="line">
            <a:avLst/>
          </a:prstGeom>
          <a:solidFill>
            <a:schemeClr val="tx2">
              <a:alpha val="60000"/>
            </a:schemeClr>
          </a:solidFill>
          <a:ln w="19050">
            <a:solidFill>
              <a:schemeClr val="tx2">
                <a:alpha val="60000"/>
              </a:schemeClr>
            </a:solidFill>
          </a:ln>
          <a:effectLst>
            <a:outerShdw blurRad="50800" dist="38100" dir="2700000" algn="tl" rotWithShape="0">
              <a:srgbClr val="000000">
                <a:alpha val="58000"/>
              </a:srgbClr>
            </a:outerShdw>
          </a:effectLst>
        </p:spPr>
      </p:cxnSp>
      <p:sp>
        <p:nvSpPr>
          <p:cNvPr id="3" name="TextBox 2">
            <a:extLst>
              <a:ext uri="{FF2B5EF4-FFF2-40B4-BE49-F238E27FC236}">
                <a16:creationId xmlns:a16="http://schemas.microsoft.com/office/drawing/2014/main" id="{1B94D18A-18C4-411F-9C2C-25A8A4980AFE}"/>
              </a:ext>
            </a:extLst>
          </p:cNvPr>
          <p:cNvSpPr txBox="1"/>
          <p:nvPr/>
        </p:nvSpPr>
        <p:spPr>
          <a:xfrm>
            <a:off x="5491373" y="2689223"/>
            <a:ext cx="5877677" cy="3541714"/>
          </a:xfrm>
          <a:prstGeom prst="rect">
            <a:avLst/>
          </a:prstGeom>
        </p:spPr>
        <p:txBody>
          <a:bodyPr vert="horz" lIns="91440" tIns="45720" rIns="91440" bIns="45720" rtlCol="0">
            <a:normAutofit/>
          </a:bodyPr>
          <a:lstStyle/>
          <a:p>
            <a:pPr indent="-228600" defTabSz="914400">
              <a:lnSpc>
                <a:spcPct val="120000"/>
              </a:lnSpc>
              <a:spcAft>
                <a:spcPts val="600"/>
              </a:spcAft>
              <a:buSzPct val="125000"/>
              <a:buFont typeface="Arial" panose="020B0604020202020204" pitchFamily="34" charset="0"/>
              <a:buChar char="•"/>
            </a:pPr>
            <a:r>
              <a:rPr lang="en-US" sz="2400" dirty="0">
                <a:solidFill>
                  <a:schemeClr val="bg1"/>
                </a:solidFill>
                <a:latin typeface="Calibri" panose="020F0502020204030204" pitchFamily="34" charset="0"/>
                <a:cs typeface="Calibri" panose="020F0502020204030204" pitchFamily="34" charset="0"/>
              </a:rPr>
              <a:t>How do you think the UK was different to where the Windrush Generation had come from?</a:t>
            </a:r>
          </a:p>
          <a:p>
            <a:pPr indent="-228600" defTabSz="914400">
              <a:lnSpc>
                <a:spcPct val="120000"/>
              </a:lnSpc>
              <a:spcAft>
                <a:spcPts val="600"/>
              </a:spcAft>
              <a:buSzPct val="125000"/>
              <a:buFont typeface="Arial" panose="020B0604020202020204" pitchFamily="34" charset="0"/>
              <a:buChar char="•"/>
            </a:pPr>
            <a:endParaRPr lang="en-US" sz="2400" dirty="0">
              <a:solidFill>
                <a:schemeClr val="bg1"/>
              </a:solidFill>
              <a:latin typeface="Calibri" panose="020F0502020204030204" pitchFamily="34" charset="0"/>
              <a:cs typeface="Calibri" panose="020F0502020204030204" pitchFamily="34" charset="0"/>
            </a:endParaRPr>
          </a:p>
          <a:p>
            <a:pPr indent="-228600" defTabSz="914400">
              <a:lnSpc>
                <a:spcPct val="120000"/>
              </a:lnSpc>
              <a:spcAft>
                <a:spcPts val="600"/>
              </a:spcAft>
              <a:buSzPct val="125000"/>
              <a:buFont typeface="Arial" panose="020B0604020202020204" pitchFamily="34" charset="0"/>
              <a:buChar char="•"/>
            </a:pPr>
            <a:r>
              <a:rPr lang="en-US" sz="2400" dirty="0">
                <a:solidFill>
                  <a:schemeClr val="bg1"/>
                </a:solidFill>
                <a:latin typeface="Calibri" panose="020F0502020204030204" pitchFamily="34" charset="0"/>
                <a:cs typeface="Calibri" panose="020F0502020204030204" pitchFamily="34" charset="0"/>
              </a:rPr>
              <a:t>What do you think would be most difficult about coming to a new land, far away and so different from home? </a:t>
            </a:r>
          </a:p>
          <a:p>
            <a:pPr indent="-228600" defTabSz="914400">
              <a:lnSpc>
                <a:spcPct val="120000"/>
              </a:lnSpc>
              <a:spcAft>
                <a:spcPts val="600"/>
              </a:spcAft>
              <a:buSzPct val="125000"/>
              <a:buFont typeface="Arial" panose="020B0604020202020204" pitchFamily="34" charset="0"/>
              <a:buChar char="•"/>
            </a:pPr>
            <a:endParaRPr lang="en-US" dirty="0"/>
          </a:p>
        </p:txBody>
      </p:sp>
    </p:spTree>
    <p:extLst>
      <p:ext uri="{BB962C8B-B14F-4D97-AF65-F5344CB8AC3E}">
        <p14:creationId xmlns:p14="http://schemas.microsoft.com/office/powerpoint/2010/main" val="4996485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
                                        <p:tgtEl>
                                          <p:spTgt spid="10"/>
                                        </p:tgtEl>
                                      </p:cBhvr>
                                    </p:animEffect>
                                    <p:anim calcmode="lin" valueType="num">
                                      <p:cBhvr>
                                        <p:cTn id="15" dur="1000" fill="hold"/>
                                        <p:tgtEl>
                                          <p:spTgt spid="10"/>
                                        </p:tgtEl>
                                        <p:attrNameLst>
                                          <p:attrName>ppt_x</p:attrName>
                                        </p:attrNameLst>
                                      </p:cBhvr>
                                      <p:tavLst>
                                        <p:tav tm="0">
                                          <p:val>
                                            <p:strVal val="#ppt_x"/>
                                          </p:val>
                                        </p:tav>
                                        <p:tav tm="100000">
                                          <p:val>
                                            <p:strVal val="#ppt_x"/>
                                          </p:val>
                                        </p:tav>
                                      </p:tavLst>
                                    </p:anim>
                                    <p:anim calcmode="lin" valueType="num">
                                      <p:cBhvr>
                                        <p:cTn id="1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fade">
                                      <p:cBhvr>
                                        <p:cTn id="21" dur="1000"/>
                                        <p:tgtEl>
                                          <p:spTgt spid="3"/>
                                        </p:tgtEl>
                                      </p:cBhvr>
                                    </p:animEffect>
                                    <p:anim calcmode="lin" valueType="num">
                                      <p:cBhvr>
                                        <p:cTn id="22" dur="1000" fill="hold"/>
                                        <p:tgtEl>
                                          <p:spTgt spid="3"/>
                                        </p:tgtEl>
                                        <p:attrNameLst>
                                          <p:attrName>ppt_x</p:attrName>
                                        </p:attrNameLst>
                                      </p:cBhvr>
                                      <p:tavLst>
                                        <p:tav tm="0">
                                          <p:val>
                                            <p:strVal val="#ppt_x"/>
                                          </p:val>
                                        </p:tav>
                                        <p:tav tm="100000">
                                          <p:val>
                                            <p:strVal val="#ppt_x"/>
                                          </p:val>
                                        </p:tav>
                                      </p:tavLst>
                                    </p:anim>
                                    <p:anim calcmode="lin" valueType="num">
                                      <p:cBhvr>
                                        <p:cTn id="23"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a:blip r:embed="rId2">
            <a:duotone>
              <a:schemeClr val="bg2">
                <a:shade val="88000"/>
                <a:hueMod val="106000"/>
                <a:satMod val="140000"/>
                <a:lumMod val="54000"/>
              </a:schemeClr>
              <a:schemeClr val="bg2">
                <a:tint val="98000"/>
                <a:hueMod val="90000"/>
                <a:satMod val="150000"/>
                <a:lumMod val="160000"/>
              </a:schemeClr>
            </a:duotone>
          </a:blip>
          <a:stretch/>
        </a:blipFill>
        <a:effectLst/>
      </p:bgPr>
    </p:bg>
    <p:spTree>
      <p:nvGrpSpPr>
        <p:cNvPr id="1" name=""/>
        <p:cNvGrpSpPr/>
        <p:nvPr/>
      </p:nvGrpSpPr>
      <p:grpSpPr>
        <a:xfrm>
          <a:off x="0" y="0"/>
          <a:ext cx="0" cy="0"/>
          <a:chOff x="0" y="0"/>
          <a:chExt cx="0" cy="0"/>
        </a:xfrm>
      </p:grpSpPr>
      <p:pic>
        <p:nvPicPr>
          <p:cNvPr id="11" name="Picture 2">
            <a:extLst>
              <a:ext uri="{FF2B5EF4-FFF2-40B4-BE49-F238E27FC236}">
                <a16:creationId xmlns:a16="http://schemas.microsoft.com/office/drawing/2014/main" id="{8B642D72-244F-45E9-A32A-BCFCE9E84871}"/>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xmlns:p14="http://schemas.microsoft.com/office/powerpoint/2010/main" xmlns:a16="http://schemas.microsoft.com/office/drawing/2014/main" xmlns="">
                <a:solidFill>
                  <a:srgbClr val="FFFFFF"/>
                </a:solidFill>
              </a14:hiddenFill>
            </a:ext>
          </a:extLst>
        </p:spPr>
      </p:pic>
      <p:grpSp>
        <p:nvGrpSpPr>
          <p:cNvPr id="13" name="Group 12">
            <a:extLst>
              <a:ext uri="{FF2B5EF4-FFF2-40B4-BE49-F238E27FC236}">
                <a16:creationId xmlns:a16="http://schemas.microsoft.com/office/drawing/2014/main" id="{F7F923EF-CB07-40C3-B673-2E83F92EE281}"/>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4288" y="0"/>
            <a:ext cx="12053888" cy="6858001"/>
            <a:chOff x="-14288" y="0"/>
            <a:chExt cx="12053888" cy="6858001"/>
          </a:xfrm>
        </p:grpSpPr>
        <p:grpSp>
          <p:nvGrpSpPr>
            <p:cNvPr id="14" name="Group 13">
              <a:extLst>
                <a:ext uri="{FF2B5EF4-FFF2-40B4-BE49-F238E27FC236}">
                  <a16:creationId xmlns:a16="http://schemas.microsoft.com/office/drawing/2014/main" id="{9D34C424-A519-4D35-9D94-0157B593A647}"/>
                </a:ext>
                <a:ext uri="{C183D7F6-B498-43B3-948B-1728B52AA6E4}">
                  <adec:decorative xmlns:adec="http://schemas.microsoft.com/office/drawing/2017/decorative" xmlns="" val="1"/>
                </a:ext>
              </a:extLst>
            </p:cNvPr>
            <p:cNvGrpSpPr/>
            <p:nvPr>
              <p:extLst>
                <p:ext uri="{386F3935-93C4-4BCD-93E2-E3B085C9AB24}">
                  <p16:designElem xmlns:p16="http://schemas.microsoft.com/office/powerpoint/2015/main" val="1"/>
                </p:ext>
              </p:extLst>
            </p:nvPr>
          </p:nvGrpSpPr>
          <p:grpSpPr>
            <a:xfrm>
              <a:off x="-14288" y="0"/>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26" name="Rectangle 5">
                <a:extLst>
                  <a:ext uri="{FF2B5EF4-FFF2-40B4-BE49-F238E27FC236}">
                    <a16:creationId xmlns:a16="http://schemas.microsoft.com/office/drawing/2014/main" id="{6AB79813-04EC-46F4-8C8B-1D1356EC1C4F}"/>
                  </a:ext>
                  <a:ext uri="{C183D7F6-B498-43B3-948B-1728B52AA6E4}">
                    <adec:decorative xmlns:adec="http://schemas.microsoft.com/office/drawing/2017/decorative" xmlns="" val="1"/>
                  </a:ext>
                </a:extLst>
              </p:cNvPr>
              <p:cNvSpPr>
                <a:spLocks noChangeArrowheads="1"/>
              </p:cNvSpPr>
              <p:nvPr>
                <p:extLst>
                  <p:ext uri="{386F3935-93C4-4BCD-93E2-E3B085C9AB24}">
                    <p16:designElem xmlns:p16="http://schemas.microsoft.com/office/powerpoint/2015/main" val="1"/>
                  </p:ext>
                </p:extLst>
              </p:nvPr>
            </p:nvSpPr>
            <p:spPr bwMode="auto">
              <a:xfrm>
                <a:off x="114300" y="4763"/>
                <a:ext cx="23813" cy="2181225"/>
              </a:xfrm>
              <a:prstGeom prst="rect">
                <a:avLst/>
              </a:pr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sp>
          <p:sp>
            <p:nvSpPr>
              <p:cNvPr id="27" name="Freeform 6">
                <a:extLst>
                  <a:ext uri="{FF2B5EF4-FFF2-40B4-BE49-F238E27FC236}">
                    <a16:creationId xmlns:a16="http://schemas.microsoft.com/office/drawing/2014/main" id="{FECD8EE9-F779-406B-9C94-04D8E9811D35}"/>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8" name="Freeform 7">
                <a:extLst>
                  <a:ext uri="{FF2B5EF4-FFF2-40B4-BE49-F238E27FC236}">
                    <a16:creationId xmlns:a16="http://schemas.microsoft.com/office/drawing/2014/main" id="{F9AB2AFE-A614-4144-9807-3F7893DF61B5}"/>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9" name="Freeform 8">
                <a:extLst>
                  <a:ext uri="{FF2B5EF4-FFF2-40B4-BE49-F238E27FC236}">
                    <a16:creationId xmlns:a16="http://schemas.microsoft.com/office/drawing/2014/main" id="{E29E9E76-26CD-4D24-812D-DD56AAED7651}"/>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30" name="Freeform 9">
                <a:extLst>
                  <a:ext uri="{FF2B5EF4-FFF2-40B4-BE49-F238E27FC236}">
                    <a16:creationId xmlns:a16="http://schemas.microsoft.com/office/drawing/2014/main" id="{E3F1079E-B8EC-4B05-AA37-63C7C29B72D8}"/>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31" name="Freeform 10">
                <a:extLst>
                  <a:ext uri="{FF2B5EF4-FFF2-40B4-BE49-F238E27FC236}">
                    <a16:creationId xmlns:a16="http://schemas.microsoft.com/office/drawing/2014/main" id="{1094342F-EA7D-40C6-898F-52A57771EBE1}"/>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32" name="Freeform 11">
                <a:extLst>
                  <a:ext uri="{FF2B5EF4-FFF2-40B4-BE49-F238E27FC236}">
                    <a16:creationId xmlns:a16="http://schemas.microsoft.com/office/drawing/2014/main" id="{343F5917-4AF3-4F33-81F8-1694E9FCCA3F}"/>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33" name="Freeform 12">
                <a:extLst>
                  <a:ext uri="{FF2B5EF4-FFF2-40B4-BE49-F238E27FC236}">
                    <a16:creationId xmlns:a16="http://schemas.microsoft.com/office/drawing/2014/main" id="{9EFCE348-FC65-4BCF-B628-F3223F7FA43F}"/>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34" name="Freeform 13">
                <a:extLst>
                  <a:ext uri="{FF2B5EF4-FFF2-40B4-BE49-F238E27FC236}">
                    <a16:creationId xmlns:a16="http://schemas.microsoft.com/office/drawing/2014/main" id="{1D8651C7-AC54-4854-8ECA-6EF2DEB48ED3}"/>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35" name="Freeform 14">
                <a:extLst>
                  <a:ext uri="{FF2B5EF4-FFF2-40B4-BE49-F238E27FC236}">
                    <a16:creationId xmlns:a16="http://schemas.microsoft.com/office/drawing/2014/main" id="{5CE95394-1C1A-4EFB-9758-6DA46C556B7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36" name="Freeform 15">
                <a:extLst>
                  <a:ext uri="{FF2B5EF4-FFF2-40B4-BE49-F238E27FC236}">
                    <a16:creationId xmlns:a16="http://schemas.microsoft.com/office/drawing/2014/main" id="{BADE6C5A-700A-4438-9E37-8B674625EF19}"/>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37" name="Line 16">
                <a:extLst>
                  <a:ext uri="{FF2B5EF4-FFF2-40B4-BE49-F238E27FC236}">
                    <a16:creationId xmlns:a16="http://schemas.microsoft.com/office/drawing/2014/main" id="{BB4248E5-87FA-4714-B0F6-CAE3AD2CDC76}"/>
                  </a:ext>
                  <a:ext uri="{C183D7F6-B498-43B3-948B-1728B52AA6E4}">
                    <adec:decorative xmlns:adec="http://schemas.microsoft.com/office/drawing/2017/decorative" xmlns="" val="1"/>
                  </a:ext>
                </a:extLst>
              </p:cNvPr>
              <p:cNvSpPr>
                <a:spLocks noChangeShapeType="1"/>
              </p:cNvSpPr>
              <p:nvPr>
                <p:extLst>
                  <p:ext uri="{386F3935-93C4-4BCD-93E2-E3B085C9AB24}">
                    <p16:designElem xmlns:p16="http://schemas.microsoft.com/office/powerpoint/2015/main" val="1"/>
                  </p:ext>
                </p:extLst>
              </p:nvPr>
            </p:nvSpPr>
            <p:spPr bwMode="auto">
              <a:xfrm>
                <a:off x="-4763" y="9525"/>
                <a:ext cx="0" cy="0"/>
              </a:xfrm>
              <a:prstGeom prst="line">
                <a:avLst/>
              </a:prstGeom>
              <a:grpFill/>
              <a:ln w="15" cap="flat">
                <a:solidFill>
                  <a:srgbClr val="FFFFFF"/>
                </a:solidFill>
                <a:prstDash val="solid"/>
                <a:miter lim="800000"/>
                <a:headEnd/>
                <a:tailEnd/>
              </a:ln>
            </p:spPr>
          </p:sp>
          <p:sp>
            <p:nvSpPr>
              <p:cNvPr id="38" name="Freeform 17">
                <a:extLst>
                  <a:ext uri="{FF2B5EF4-FFF2-40B4-BE49-F238E27FC236}">
                    <a16:creationId xmlns:a16="http://schemas.microsoft.com/office/drawing/2014/main" id="{C566090B-A75C-4A80-8674-EE6ECBB2DA2C}"/>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39" name="Freeform 18">
                <a:extLst>
                  <a:ext uri="{FF2B5EF4-FFF2-40B4-BE49-F238E27FC236}">
                    <a16:creationId xmlns:a16="http://schemas.microsoft.com/office/drawing/2014/main" id="{26A867C4-8E57-499E-AF7F-9851B2A6D044}"/>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40" name="Freeform 19">
                <a:extLst>
                  <a:ext uri="{FF2B5EF4-FFF2-40B4-BE49-F238E27FC236}">
                    <a16:creationId xmlns:a16="http://schemas.microsoft.com/office/drawing/2014/main" id="{2677E69C-1F9C-4A10-BD18-3FDEB7C51DC4}"/>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41" name="Freeform 20">
                <a:extLst>
                  <a:ext uri="{FF2B5EF4-FFF2-40B4-BE49-F238E27FC236}">
                    <a16:creationId xmlns:a16="http://schemas.microsoft.com/office/drawing/2014/main" id="{DFE7B14E-E548-4F90-B46F-6357D7B684FA}"/>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42" name="Rectangle 21">
                <a:extLst>
                  <a:ext uri="{FF2B5EF4-FFF2-40B4-BE49-F238E27FC236}">
                    <a16:creationId xmlns:a16="http://schemas.microsoft.com/office/drawing/2014/main" id="{C894B33B-3347-4843-9ED7-BB1D7CBD2525}"/>
                  </a:ext>
                  <a:ext uri="{C183D7F6-B498-43B3-948B-1728B52AA6E4}">
                    <adec:decorative xmlns:adec="http://schemas.microsoft.com/office/drawing/2017/decorative" xmlns="" val="1"/>
                  </a:ext>
                </a:extLst>
              </p:cNvPr>
              <p:cNvSpPr>
                <a:spLocks noChangeArrowheads="1"/>
              </p:cNvSpPr>
              <p:nvPr>
                <p:extLst>
                  <p:ext uri="{386F3935-93C4-4BCD-93E2-E3B085C9AB24}">
                    <p16:designElem xmlns:p16="http://schemas.microsoft.com/office/powerpoint/2015/main" val="1"/>
                  </p:ext>
                </p:extLst>
              </p:nvPr>
            </p:nvSpPr>
            <p:spPr bwMode="auto">
              <a:xfrm>
                <a:off x="133350" y="4662488"/>
                <a:ext cx="23813" cy="2181225"/>
              </a:xfrm>
              <a:prstGeom prst="rect">
                <a:avLst/>
              </a:pr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sp>
          <p:sp>
            <p:nvSpPr>
              <p:cNvPr id="43" name="Freeform 22">
                <a:extLst>
                  <a:ext uri="{FF2B5EF4-FFF2-40B4-BE49-F238E27FC236}">
                    <a16:creationId xmlns:a16="http://schemas.microsoft.com/office/drawing/2014/main" id="{B1C82400-1058-477A-BC99-A04014F572A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44" name="Freeform 23">
                <a:extLst>
                  <a:ext uri="{FF2B5EF4-FFF2-40B4-BE49-F238E27FC236}">
                    <a16:creationId xmlns:a16="http://schemas.microsoft.com/office/drawing/2014/main" id="{E7E90E7D-C085-4E27-89EC-F63F8D762B04}"/>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45" name="Freeform 24">
                <a:extLst>
                  <a:ext uri="{FF2B5EF4-FFF2-40B4-BE49-F238E27FC236}">
                    <a16:creationId xmlns:a16="http://schemas.microsoft.com/office/drawing/2014/main" id="{A8996128-A3A8-49B6-BB10-17DB9C10EA8F}"/>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46" name="Freeform 25">
                <a:extLst>
                  <a:ext uri="{FF2B5EF4-FFF2-40B4-BE49-F238E27FC236}">
                    <a16:creationId xmlns:a16="http://schemas.microsoft.com/office/drawing/2014/main" id="{76C823F5-2D3E-485F-A301-8DE30DB2FA35}"/>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47" name="Freeform 26">
                <a:extLst>
                  <a:ext uri="{FF2B5EF4-FFF2-40B4-BE49-F238E27FC236}">
                    <a16:creationId xmlns:a16="http://schemas.microsoft.com/office/drawing/2014/main" id="{ECE4ADC3-47ED-458A-84D1-4A7492F670E0}"/>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48" name="Freeform 27">
                <a:extLst>
                  <a:ext uri="{FF2B5EF4-FFF2-40B4-BE49-F238E27FC236}">
                    <a16:creationId xmlns:a16="http://schemas.microsoft.com/office/drawing/2014/main" id="{24E0816A-39D5-40EC-ADA7-DD007F6C9C1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49" name="Freeform 28">
                <a:extLst>
                  <a:ext uri="{FF2B5EF4-FFF2-40B4-BE49-F238E27FC236}">
                    <a16:creationId xmlns:a16="http://schemas.microsoft.com/office/drawing/2014/main" id="{201990A4-7A78-4A45-AD25-4352E821807C}"/>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50" name="Freeform 29">
                <a:extLst>
                  <a:ext uri="{FF2B5EF4-FFF2-40B4-BE49-F238E27FC236}">
                    <a16:creationId xmlns:a16="http://schemas.microsoft.com/office/drawing/2014/main" id="{37F90063-29B0-4253-B958-9D0918E926F1}"/>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51" name="Freeform 30">
                <a:extLst>
                  <a:ext uri="{FF2B5EF4-FFF2-40B4-BE49-F238E27FC236}">
                    <a16:creationId xmlns:a16="http://schemas.microsoft.com/office/drawing/2014/main" id="{FA12D28A-1FFD-4051-8DCA-A1C67182BCAB}"/>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52" name="Freeform 31">
                <a:extLst>
                  <a:ext uri="{FF2B5EF4-FFF2-40B4-BE49-F238E27FC236}">
                    <a16:creationId xmlns:a16="http://schemas.microsoft.com/office/drawing/2014/main" id="{075502AF-634E-4C10-A62C-F49F51ACBD36}"/>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grpSp>
        <p:grpSp>
          <p:nvGrpSpPr>
            <p:cNvPr id="15" name="Group 14">
              <a:extLst>
                <a:ext uri="{FF2B5EF4-FFF2-40B4-BE49-F238E27FC236}">
                  <a16:creationId xmlns:a16="http://schemas.microsoft.com/office/drawing/2014/main" id="{9C231916-A9AD-49FA-B5FE-8FFD5BEBB091}"/>
                </a:ext>
                <a:ext uri="{C183D7F6-B498-43B3-948B-1728B52AA6E4}">
                  <adec:decorative xmlns:adec="http://schemas.microsoft.com/office/drawing/2017/decorative" xmlns="" val="1"/>
                </a:ext>
              </a:extLst>
            </p:cNvPr>
            <p:cNvGrpSpPr/>
            <p:nvPr>
              <p:extLst>
                <p:ext uri="{386F3935-93C4-4BCD-93E2-E3B085C9AB24}">
                  <p16:designElem xmlns:p16="http://schemas.microsoft.com/office/powerpoint/2015/main" val="1"/>
                </p:ext>
              </p:extLst>
            </p:nvPr>
          </p:nvGrpSpPr>
          <p:grpSpPr>
            <a:xfrm>
              <a:off x="11364912" y="0"/>
              <a:ext cx="674688" cy="6848476"/>
              <a:chOff x="11364912" y="0"/>
              <a:chExt cx="674688" cy="6848476"/>
            </a:xfrm>
            <a:gradFill flip="none" rotWithShape="1">
              <a:gsLst>
                <a:gs pos="0">
                  <a:schemeClr val="tx2">
                    <a:alpha val="80000"/>
                  </a:schemeClr>
                </a:gs>
                <a:gs pos="100000">
                  <a:schemeClr val="bg2">
                    <a:lumMod val="60000"/>
                    <a:lumOff val="40000"/>
                    <a:alpha val="60000"/>
                  </a:schemeClr>
                </a:gs>
              </a:gsLst>
              <a:lin ang="5400000" scaled="0"/>
              <a:tileRect/>
            </a:gradFill>
          </p:grpSpPr>
          <p:sp>
            <p:nvSpPr>
              <p:cNvPr id="16" name="Freeform 32">
                <a:extLst>
                  <a:ext uri="{FF2B5EF4-FFF2-40B4-BE49-F238E27FC236}">
                    <a16:creationId xmlns:a16="http://schemas.microsoft.com/office/drawing/2014/main" id="{F3A20DDE-9699-473E-90A0-7FF6431B7F96}"/>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7" name="Freeform 33">
                <a:extLst>
                  <a:ext uri="{FF2B5EF4-FFF2-40B4-BE49-F238E27FC236}">
                    <a16:creationId xmlns:a16="http://schemas.microsoft.com/office/drawing/2014/main" id="{CB2F2DAB-FEEE-4C1A-880D-12E7662D00C6}"/>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8" name="Freeform 34">
                <a:extLst>
                  <a:ext uri="{FF2B5EF4-FFF2-40B4-BE49-F238E27FC236}">
                    <a16:creationId xmlns:a16="http://schemas.microsoft.com/office/drawing/2014/main" id="{0EE14B60-AE36-47C3-AE14-98BD450D38B3}"/>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9" name="Freeform 35">
                <a:extLst>
                  <a:ext uri="{FF2B5EF4-FFF2-40B4-BE49-F238E27FC236}">
                    <a16:creationId xmlns:a16="http://schemas.microsoft.com/office/drawing/2014/main" id="{F4A1D5E5-A84E-4E4D-B5E6-65AEAA19A539}"/>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0" name="Freeform 36">
                <a:extLst>
                  <a:ext uri="{FF2B5EF4-FFF2-40B4-BE49-F238E27FC236}">
                    <a16:creationId xmlns:a16="http://schemas.microsoft.com/office/drawing/2014/main" id="{E496497F-F30C-4B25-9CBF-3CAD4A96B30D}"/>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1" name="Freeform 37">
                <a:extLst>
                  <a:ext uri="{FF2B5EF4-FFF2-40B4-BE49-F238E27FC236}">
                    <a16:creationId xmlns:a16="http://schemas.microsoft.com/office/drawing/2014/main" id="{A4A7B32D-16D6-4795-9E64-B626DB56D18E}"/>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2" name="Freeform 38">
                <a:extLst>
                  <a:ext uri="{FF2B5EF4-FFF2-40B4-BE49-F238E27FC236}">
                    <a16:creationId xmlns:a16="http://schemas.microsoft.com/office/drawing/2014/main" id="{B0BC9C13-95BF-4AA5-9FC3-A4A08786456B}"/>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3" name="Freeform 39">
                <a:extLst>
                  <a:ext uri="{FF2B5EF4-FFF2-40B4-BE49-F238E27FC236}">
                    <a16:creationId xmlns:a16="http://schemas.microsoft.com/office/drawing/2014/main" id="{FC5ABB33-3337-4A94-A656-825D83EB8704}"/>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4" name="Freeform 40">
                <a:extLst>
                  <a:ext uri="{FF2B5EF4-FFF2-40B4-BE49-F238E27FC236}">
                    <a16:creationId xmlns:a16="http://schemas.microsoft.com/office/drawing/2014/main" id="{FA43FA5E-6287-418D-BE93-3B4F58F83B64}"/>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5" name="Rectangle 41">
                <a:extLst>
                  <a:ext uri="{FF2B5EF4-FFF2-40B4-BE49-F238E27FC236}">
                    <a16:creationId xmlns:a16="http://schemas.microsoft.com/office/drawing/2014/main" id="{426C1686-605F-4AC4-B5D3-32FF8D20A9E2}"/>
                  </a:ext>
                  <a:ext uri="{C183D7F6-B498-43B3-948B-1728B52AA6E4}">
                    <adec:decorative xmlns:adec="http://schemas.microsoft.com/office/drawing/2017/decorative" xmlns="" val="1"/>
                  </a:ext>
                </a:extLst>
              </p:cNvPr>
              <p:cNvSpPr>
                <a:spLocks noChangeArrowheads="1"/>
              </p:cNvSpPr>
              <p:nvPr>
                <p:extLst>
                  <p:ext uri="{386F3935-93C4-4BCD-93E2-E3B085C9AB24}">
                    <p16:designElem xmlns:p16="http://schemas.microsoft.com/office/powerpoint/2015/main" val="1"/>
                  </p:ext>
                </p:extLst>
              </p:nvPr>
            </p:nvSpPr>
            <p:spPr bwMode="auto">
              <a:xfrm>
                <a:off x="11939587" y="6596063"/>
                <a:ext cx="23813" cy="252413"/>
              </a:xfrm>
              <a:prstGeom prst="rect">
                <a:avLst/>
              </a:pr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sp>
        </p:grpSp>
      </p:grpSp>
      <p:grpSp>
        <p:nvGrpSpPr>
          <p:cNvPr id="54" name="Group 53">
            <a:extLst>
              <a:ext uri="{FF2B5EF4-FFF2-40B4-BE49-F238E27FC236}">
                <a16:creationId xmlns:a16="http://schemas.microsoft.com/office/drawing/2014/main" id="{BE141425-47F1-446C-A669-DD4B6335868B}"/>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
            <a:ext cx="12192003" cy="6858001"/>
            <a:chOff x="0" y="-1"/>
            <a:chExt cx="12192003" cy="6858001"/>
          </a:xfrm>
        </p:grpSpPr>
        <p:sp useBgFill="1">
          <p:nvSpPr>
            <p:cNvPr id="55" name="Rectangle 54">
              <a:extLst>
                <a:ext uri="{FF2B5EF4-FFF2-40B4-BE49-F238E27FC236}">
                  <a16:creationId xmlns:a16="http://schemas.microsoft.com/office/drawing/2014/main" id="{2CEF905D-FB19-4186-9DD5-C8FDD5042E3A}"/>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1" y="-1"/>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6" name="Picture 2">
              <a:extLst>
                <a:ext uri="{FF2B5EF4-FFF2-40B4-BE49-F238E27FC236}">
                  <a16:creationId xmlns:a16="http://schemas.microsoft.com/office/drawing/2014/main" id="{DA23869A-1EBC-49F0-8BFB-E5FD1027F3E1}"/>
                </a:ext>
                <a:ext uri="{C183D7F6-B498-43B3-948B-1728B52AA6E4}">
                  <adec:decorative xmlns:adec="http://schemas.microsoft.com/office/drawing/2017/decorative" xmlns="" val="1"/>
                </a:ext>
              </a:extLst>
            </p:cNvPr>
            <p:cNvPicPr>
              <a:picLocks noChangeAspect="1" noChangeArrowheads="1"/>
            </p:cNvPicPr>
            <p:nvPr>
              <p:extLst>
                <p:ext uri="{386F3935-93C4-4BCD-93E2-E3B085C9AB24}">
                  <p16:designElem xmlns:p16="http://schemas.microsoft.com/office/powerpoint/2015/main" val="1"/>
                </p:ext>
              </p:extLst>
            </p:nvPr>
          </p:nvPicPr>
          <p:blipFill>
            <a:blip r:embed="rId3">
              <a:alphaModFix amt="30000"/>
              <a:duotone>
                <a:prstClr val="black"/>
                <a:schemeClr val="tx2">
                  <a:tint val="45000"/>
                  <a:satMod val="400000"/>
                </a:schemeClr>
              </a:duotone>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xmlns:p14="http://schemas.microsoft.com/office/powerpoint/2010/main" xmlns:a16="http://schemas.microsoft.com/office/drawing/2014/main" xmlns="">
                  <a:solidFill>
                    <a:srgbClr val="FFFFFF"/>
                  </a:solidFill>
                </a14:hiddenFill>
              </a:ext>
            </a:extLst>
          </p:spPr>
        </p:pic>
      </p:grpSp>
      <p:grpSp>
        <p:nvGrpSpPr>
          <p:cNvPr id="58" name="Group 57">
            <a:extLst>
              <a:ext uri="{FF2B5EF4-FFF2-40B4-BE49-F238E27FC236}">
                <a16:creationId xmlns:a16="http://schemas.microsoft.com/office/drawing/2014/main" id="{A044CC69-5FA0-4079-ACF6-E0B2224C8E82}"/>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640302" y="0"/>
            <a:ext cx="2305051" cy="6858001"/>
            <a:chOff x="0" y="0"/>
            <a:chExt cx="2305051" cy="6858001"/>
          </a:xfrm>
          <a:gradFill flip="none" rotWithShape="1">
            <a:gsLst>
              <a:gs pos="0">
                <a:schemeClr val="tx2"/>
              </a:gs>
              <a:gs pos="100000">
                <a:schemeClr val="bg2">
                  <a:lumMod val="60000"/>
                  <a:lumOff val="40000"/>
                </a:schemeClr>
              </a:gs>
            </a:gsLst>
            <a:lin ang="5400000" scaled="0"/>
            <a:tileRect/>
          </a:gradFill>
        </p:grpSpPr>
        <p:sp>
          <p:nvSpPr>
            <p:cNvPr id="59" name="Rectangle 5">
              <a:extLst>
                <a:ext uri="{FF2B5EF4-FFF2-40B4-BE49-F238E27FC236}">
                  <a16:creationId xmlns:a16="http://schemas.microsoft.com/office/drawing/2014/main" id="{0E02DCAF-3D40-43B2-80B4-4B1C81269ABE}"/>
                </a:ext>
                <a:ext uri="{C183D7F6-B498-43B3-948B-1728B52AA6E4}">
                  <adec:decorative xmlns:adec="http://schemas.microsoft.com/office/drawing/2017/decorative" xmlns="" val="1"/>
                </a:ext>
              </a:extLst>
            </p:cNvPr>
            <p:cNvSpPr>
              <a:spLocks noChangeArrowheads="1"/>
            </p:cNvSpPr>
            <p:nvPr>
              <p:extLst>
                <p:ext uri="{386F3935-93C4-4BCD-93E2-E3B085C9AB24}">
                  <p16:designElem xmlns:p16="http://schemas.microsoft.com/office/powerpoint/2015/main" val="1"/>
                </p:ext>
              </p:extLst>
            </p:nvPr>
          </p:nvSpPr>
          <p:spPr bwMode="auto">
            <a:xfrm>
              <a:off x="1209675" y="4763"/>
              <a:ext cx="23813" cy="2181225"/>
            </a:xfrm>
            <a:prstGeom prst="rect">
              <a:avLst/>
            </a:pr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sp>
        <p:sp>
          <p:nvSpPr>
            <p:cNvPr id="60" name="Freeform 6">
              <a:extLst>
                <a:ext uri="{FF2B5EF4-FFF2-40B4-BE49-F238E27FC236}">
                  <a16:creationId xmlns:a16="http://schemas.microsoft.com/office/drawing/2014/main" id="{C3F6DE37-F70B-4189-BC37-DCCDC0433FEC}"/>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61" name="Freeform 7">
              <a:extLst>
                <a:ext uri="{FF2B5EF4-FFF2-40B4-BE49-F238E27FC236}">
                  <a16:creationId xmlns:a16="http://schemas.microsoft.com/office/drawing/2014/main" id="{0FA21425-8E78-4A2E-B456-F691C2486373}"/>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62" name="Rectangle 8">
              <a:extLst>
                <a:ext uri="{FF2B5EF4-FFF2-40B4-BE49-F238E27FC236}">
                  <a16:creationId xmlns:a16="http://schemas.microsoft.com/office/drawing/2014/main" id="{586BACE6-EF5A-4F87-A08C-BC10470B5EA2}"/>
                </a:ext>
                <a:ext uri="{C183D7F6-B498-43B3-948B-1728B52AA6E4}">
                  <adec:decorative xmlns:adec="http://schemas.microsoft.com/office/drawing/2017/decorative" xmlns="" val="1"/>
                </a:ext>
              </a:extLst>
            </p:cNvPr>
            <p:cNvSpPr>
              <a:spLocks noChangeArrowheads="1"/>
            </p:cNvSpPr>
            <p:nvPr>
              <p:extLst>
                <p:ext uri="{386F3935-93C4-4BCD-93E2-E3B085C9AB24}">
                  <p16:designElem xmlns:p16="http://schemas.microsoft.com/office/powerpoint/2015/main" val="1"/>
                </p:ext>
              </p:extLst>
            </p:nvPr>
          </p:nvSpPr>
          <p:spPr bwMode="auto">
            <a:xfrm>
              <a:off x="414338" y="9525"/>
              <a:ext cx="28575" cy="4481513"/>
            </a:xfrm>
            <a:prstGeom prst="rect">
              <a:avLst/>
            </a:pr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sp>
        <p:sp>
          <p:nvSpPr>
            <p:cNvPr id="63" name="Freeform 9">
              <a:extLst>
                <a:ext uri="{FF2B5EF4-FFF2-40B4-BE49-F238E27FC236}">
                  <a16:creationId xmlns:a16="http://schemas.microsoft.com/office/drawing/2014/main" id="{D5BB5481-C083-40D6-BA4F-2BCA43BCE791}"/>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64" name="Freeform 10">
              <a:extLst>
                <a:ext uri="{FF2B5EF4-FFF2-40B4-BE49-F238E27FC236}">
                  <a16:creationId xmlns:a16="http://schemas.microsoft.com/office/drawing/2014/main" id="{C1971299-3ABA-47FA-96EA-6AC9CD836669}"/>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65" name="Freeform 11">
              <a:extLst>
                <a:ext uri="{FF2B5EF4-FFF2-40B4-BE49-F238E27FC236}">
                  <a16:creationId xmlns:a16="http://schemas.microsoft.com/office/drawing/2014/main" id="{228DA6B5-EB8F-4551-842E-475FFD5D9DD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66" name="Freeform 12">
              <a:extLst>
                <a:ext uri="{FF2B5EF4-FFF2-40B4-BE49-F238E27FC236}">
                  <a16:creationId xmlns:a16="http://schemas.microsoft.com/office/drawing/2014/main" id="{62CCC73D-9E8E-4F2C-AB65-F8021E8AFBBB}"/>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67" name="Freeform 13">
              <a:extLst>
                <a:ext uri="{FF2B5EF4-FFF2-40B4-BE49-F238E27FC236}">
                  <a16:creationId xmlns:a16="http://schemas.microsoft.com/office/drawing/2014/main" id="{A31358E0-7305-41FB-A506-E4AEC312BF34}"/>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68" name="Freeform 14">
              <a:extLst>
                <a:ext uri="{FF2B5EF4-FFF2-40B4-BE49-F238E27FC236}">
                  <a16:creationId xmlns:a16="http://schemas.microsoft.com/office/drawing/2014/main" id="{54CD2DBC-2EBC-4347-B1D7-9FDFD19AB066}"/>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69" name="Freeform 15">
              <a:extLst>
                <a:ext uri="{FF2B5EF4-FFF2-40B4-BE49-F238E27FC236}">
                  <a16:creationId xmlns:a16="http://schemas.microsoft.com/office/drawing/2014/main" id="{C5D2189B-9A43-458A-8280-12115BD1333B}"/>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70" name="Freeform 16">
              <a:extLst>
                <a:ext uri="{FF2B5EF4-FFF2-40B4-BE49-F238E27FC236}">
                  <a16:creationId xmlns:a16="http://schemas.microsoft.com/office/drawing/2014/main" id="{86A0BD9F-C44E-4A7A-970E-95C3D9CBE278}"/>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71" name="Freeform 17">
              <a:extLst>
                <a:ext uri="{FF2B5EF4-FFF2-40B4-BE49-F238E27FC236}">
                  <a16:creationId xmlns:a16="http://schemas.microsoft.com/office/drawing/2014/main" id="{C61D16CB-CA04-48F3-8937-7CD12CBB53D6}"/>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72" name="Freeform 18">
              <a:extLst>
                <a:ext uri="{FF2B5EF4-FFF2-40B4-BE49-F238E27FC236}">
                  <a16:creationId xmlns:a16="http://schemas.microsoft.com/office/drawing/2014/main" id="{FFF803DE-DC7D-4330-BF51-91ED9A270DDD}"/>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73" name="Freeform 19">
              <a:extLst>
                <a:ext uri="{FF2B5EF4-FFF2-40B4-BE49-F238E27FC236}">
                  <a16:creationId xmlns:a16="http://schemas.microsoft.com/office/drawing/2014/main" id="{A20D16A5-371A-4D36-A921-FAEB3E752D01}"/>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74" name="Freeform 20">
              <a:extLst>
                <a:ext uri="{FF2B5EF4-FFF2-40B4-BE49-F238E27FC236}">
                  <a16:creationId xmlns:a16="http://schemas.microsoft.com/office/drawing/2014/main" id="{B377664D-E56E-47F2-ADE9-F0DB0066FDCD}"/>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75" name="Freeform 21">
              <a:extLst>
                <a:ext uri="{FF2B5EF4-FFF2-40B4-BE49-F238E27FC236}">
                  <a16:creationId xmlns:a16="http://schemas.microsoft.com/office/drawing/2014/main" id="{B66C16BA-AA50-4AF8-B7E4-5DD728EA1690}"/>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76" name="Freeform 22">
              <a:extLst>
                <a:ext uri="{FF2B5EF4-FFF2-40B4-BE49-F238E27FC236}">
                  <a16:creationId xmlns:a16="http://schemas.microsoft.com/office/drawing/2014/main" id="{7D49274F-3B96-453F-9FF9-03820DA68E4C}"/>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77" name="Freeform 23">
              <a:extLst>
                <a:ext uri="{FF2B5EF4-FFF2-40B4-BE49-F238E27FC236}">
                  <a16:creationId xmlns:a16="http://schemas.microsoft.com/office/drawing/2014/main" id="{2CB1C4C1-67D2-4E04-9705-259B8D8BF7FB}"/>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78" name="Freeform 24">
              <a:extLst>
                <a:ext uri="{FF2B5EF4-FFF2-40B4-BE49-F238E27FC236}">
                  <a16:creationId xmlns:a16="http://schemas.microsoft.com/office/drawing/2014/main" id="{3AABFD26-DC1A-4B49-A905-C9359C0F2B06}"/>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79" name="Freeform 25">
              <a:extLst>
                <a:ext uri="{FF2B5EF4-FFF2-40B4-BE49-F238E27FC236}">
                  <a16:creationId xmlns:a16="http://schemas.microsoft.com/office/drawing/2014/main" id="{4A860D05-6C5E-4536-82D7-EA16821CFF29}"/>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80" name="Freeform 26">
              <a:extLst>
                <a:ext uri="{FF2B5EF4-FFF2-40B4-BE49-F238E27FC236}">
                  <a16:creationId xmlns:a16="http://schemas.microsoft.com/office/drawing/2014/main" id="{3D2633F4-5842-4D6C-ABB7-1113AA2E3B99}"/>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81" name="Freeform 27">
              <a:extLst>
                <a:ext uri="{FF2B5EF4-FFF2-40B4-BE49-F238E27FC236}">
                  <a16:creationId xmlns:a16="http://schemas.microsoft.com/office/drawing/2014/main" id="{4BAB787F-A7CD-48B1-BCC2-8C17153D987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82" name="Freeform 28">
              <a:extLst>
                <a:ext uri="{FF2B5EF4-FFF2-40B4-BE49-F238E27FC236}">
                  <a16:creationId xmlns:a16="http://schemas.microsoft.com/office/drawing/2014/main" id="{A8F9C24B-2BFF-49CB-837F-2A961679AFFC}"/>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83" name="Freeform 29">
              <a:extLst>
                <a:ext uri="{FF2B5EF4-FFF2-40B4-BE49-F238E27FC236}">
                  <a16:creationId xmlns:a16="http://schemas.microsoft.com/office/drawing/2014/main" id="{50CAA75F-E305-496B-8ECE-0EAAF73F613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84" name="Freeform 30">
              <a:extLst>
                <a:ext uri="{FF2B5EF4-FFF2-40B4-BE49-F238E27FC236}">
                  <a16:creationId xmlns:a16="http://schemas.microsoft.com/office/drawing/2014/main" id="{048824B7-A2D6-4229-AA72-3B426C0CC9B7}"/>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85" name="Freeform 31">
              <a:extLst>
                <a:ext uri="{FF2B5EF4-FFF2-40B4-BE49-F238E27FC236}">
                  <a16:creationId xmlns:a16="http://schemas.microsoft.com/office/drawing/2014/main" id="{9BC98FC3-3C2B-4FAF-9D57-A5444EA846D0}"/>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86" name="Freeform 32">
              <a:extLst>
                <a:ext uri="{FF2B5EF4-FFF2-40B4-BE49-F238E27FC236}">
                  <a16:creationId xmlns:a16="http://schemas.microsoft.com/office/drawing/2014/main" id="{881B5EC6-7541-40BC-BCFE-4BE615B0D4C7}"/>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87" name="Rectangle 33">
              <a:extLst>
                <a:ext uri="{FF2B5EF4-FFF2-40B4-BE49-F238E27FC236}">
                  <a16:creationId xmlns:a16="http://schemas.microsoft.com/office/drawing/2014/main" id="{B7D09D55-3C5B-4D4D-B93E-7DCCD9CC3651}"/>
                </a:ext>
                <a:ext uri="{C183D7F6-B498-43B3-948B-1728B52AA6E4}">
                  <adec:decorative xmlns:adec="http://schemas.microsoft.com/office/drawing/2017/decorative" xmlns="" val="1"/>
                </a:ext>
              </a:extLst>
            </p:cNvPr>
            <p:cNvSpPr>
              <a:spLocks noChangeArrowheads="1"/>
            </p:cNvSpPr>
            <p:nvPr>
              <p:extLst>
                <p:ext uri="{386F3935-93C4-4BCD-93E2-E3B085C9AB24}">
                  <p16:designElem xmlns:p16="http://schemas.microsoft.com/office/powerpoint/2015/main" val="1"/>
                </p:ext>
              </p:extLst>
            </p:nvPr>
          </p:nvSpPr>
          <p:spPr bwMode="auto">
            <a:xfrm>
              <a:off x="642938" y="6610350"/>
              <a:ext cx="23813" cy="242888"/>
            </a:xfrm>
            <a:prstGeom prst="rect">
              <a:avLst/>
            </a:pr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sp>
        <p:sp>
          <p:nvSpPr>
            <p:cNvPr id="88" name="Freeform 34">
              <a:extLst>
                <a:ext uri="{FF2B5EF4-FFF2-40B4-BE49-F238E27FC236}">
                  <a16:creationId xmlns:a16="http://schemas.microsoft.com/office/drawing/2014/main" id="{3DFDDAA6-3982-451A-8678-C1E742205C66}"/>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89" name="Freeform 35">
              <a:extLst>
                <a:ext uri="{FF2B5EF4-FFF2-40B4-BE49-F238E27FC236}">
                  <a16:creationId xmlns:a16="http://schemas.microsoft.com/office/drawing/2014/main" id="{5FDB1BD9-535C-4889-B7CB-CAF36DD9EB6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90" name="Freeform 36">
              <a:extLst>
                <a:ext uri="{FF2B5EF4-FFF2-40B4-BE49-F238E27FC236}">
                  <a16:creationId xmlns:a16="http://schemas.microsoft.com/office/drawing/2014/main" id="{E917EA0D-B159-4514-9985-8F2D72140B0B}"/>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91" name="Freeform 37">
              <a:extLst>
                <a:ext uri="{FF2B5EF4-FFF2-40B4-BE49-F238E27FC236}">
                  <a16:creationId xmlns:a16="http://schemas.microsoft.com/office/drawing/2014/main" id="{AAEAD2BB-20B0-4524-8C1E-A0C9A214C665}"/>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92" name="Freeform 38">
              <a:extLst>
                <a:ext uri="{FF2B5EF4-FFF2-40B4-BE49-F238E27FC236}">
                  <a16:creationId xmlns:a16="http://schemas.microsoft.com/office/drawing/2014/main" id="{0578691E-1100-4A75-A679-FB736231AFF6}"/>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93" name="Freeform 39">
              <a:extLst>
                <a:ext uri="{FF2B5EF4-FFF2-40B4-BE49-F238E27FC236}">
                  <a16:creationId xmlns:a16="http://schemas.microsoft.com/office/drawing/2014/main" id="{B81DCAC2-BFCE-4EA8-AED6-3B0584BC2726}"/>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94" name="Freeform 40">
              <a:extLst>
                <a:ext uri="{FF2B5EF4-FFF2-40B4-BE49-F238E27FC236}">
                  <a16:creationId xmlns:a16="http://schemas.microsoft.com/office/drawing/2014/main" id="{6E591D20-16DF-4D23-AA8E-49E996EE037E}"/>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95" name="Freeform 41">
              <a:extLst>
                <a:ext uri="{FF2B5EF4-FFF2-40B4-BE49-F238E27FC236}">
                  <a16:creationId xmlns:a16="http://schemas.microsoft.com/office/drawing/2014/main" id="{210C811B-99FC-46E5-ADE3-6542915D08A6}"/>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96" name="Freeform 42">
              <a:extLst>
                <a:ext uri="{FF2B5EF4-FFF2-40B4-BE49-F238E27FC236}">
                  <a16:creationId xmlns:a16="http://schemas.microsoft.com/office/drawing/2014/main" id="{3A6BA8F4-1D06-4515-898D-F7D123C88E1B}"/>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97" name="Freeform 43">
              <a:extLst>
                <a:ext uri="{FF2B5EF4-FFF2-40B4-BE49-F238E27FC236}">
                  <a16:creationId xmlns:a16="http://schemas.microsoft.com/office/drawing/2014/main" id="{88A2948E-2673-4CC4-86AF-38153DFB4347}"/>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98" name="Freeform 44">
              <a:extLst>
                <a:ext uri="{FF2B5EF4-FFF2-40B4-BE49-F238E27FC236}">
                  <a16:creationId xmlns:a16="http://schemas.microsoft.com/office/drawing/2014/main" id="{DCB1742C-4528-43B8-AD2C-7F46451E6996}"/>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99" name="Rectangle 45">
              <a:extLst>
                <a:ext uri="{FF2B5EF4-FFF2-40B4-BE49-F238E27FC236}">
                  <a16:creationId xmlns:a16="http://schemas.microsoft.com/office/drawing/2014/main" id="{A23F50F3-19DC-462D-989B-550177CDE489}"/>
                </a:ext>
                <a:ext uri="{C183D7F6-B498-43B3-948B-1728B52AA6E4}">
                  <adec:decorative xmlns:adec="http://schemas.microsoft.com/office/drawing/2017/decorative" xmlns="" val="1"/>
                </a:ext>
              </a:extLst>
            </p:cNvPr>
            <p:cNvSpPr>
              <a:spLocks noChangeArrowheads="1"/>
            </p:cNvSpPr>
            <p:nvPr>
              <p:extLst>
                <p:ext uri="{386F3935-93C4-4BCD-93E2-E3B085C9AB24}">
                  <p16:designElem xmlns:p16="http://schemas.microsoft.com/office/powerpoint/2015/main" val="1"/>
                </p:ext>
              </p:extLst>
            </p:nvPr>
          </p:nvSpPr>
          <p:spPr bwMode="auto">
            <a:xfrm>
              <a:off x="1228725" y="4662488"/>
              <a:ext cx="23813" cy="2181225"/>
            </a:xfrm>
            <a:prstGeom prst="rect">
              <a:avLst/>
            </a:pr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sp>
        <p:sp>
          <p:nvSpPr>
            <p:cNvPr id="100" name="Freeform 46">
              <a:extLst>
                <a:ext uri="{FF2B5EF4-FFF2-40B4-BE49-F238E27FC236}">
                  <a16:creationId xmlns:a16="http://schemas.microsoft.com/office/drawing/2014/main" id="{914EBEF6-E320-4749-805C-B8D1580E844A}"/>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01" name="Freeform 47">
              <a:extLst>
                <a:ext uri="{FF2B5EF4-FFF2-40B4-BE49-F238E27FC236}">
                  <a16:creationId xmlns:a16="http://schemas.microsoft.com/office/drawing/2014/main" id="{73AFAEE9-7BD7-4793-8C2C-C3F8E8E15096}"/>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02" name="Freeform 48">
              <a:extLst>
                <a:ext uri="{FF2B5EF4-FFF2-40B4-BE49-F238E27FC236}">
                  <a16:creationId xmlns:a16="http://schemas.microsoft.com/office/drawing/2014/main" id="{DCA54010-BA40-4516-8F74-E8D74F159CA1}"/>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03" name="Freeform 49">
              <a:extLst>
                <a:ext uri="{FF2B5EF4-FFF2-40B4-BE49-F238E27FC236}">
                  <a16:creationId xmlns:a16="http://schemas.microsoft.com/office/drawing/2014/main" id="{D06446F2-4DB5-4C33-87CD-12CCC56BAA17}"/>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04" name="Freeform 50">
              <a:extLst>
                <a:ext uri="{FF2B5EF4-FFF2-40B4-BE49-F238E27FC236}">
                  <a16:creationId xmlns:a16="http://schemas.microsoft.com/office/drawing/2014/main" id="{AA8F8A6F-B630-4227-95A9-B1EABA76F7A4}"/>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05" name="Freeform 51">
              <a:extLst>
                <a:ext uri="{FF2B5EF4-FFF2-40B4-BE49-F238E27FC236}">
                  <a16:creationId xmlns:a16="http://schemas.microsoft.com/office/drawing/2014/main" id="{EF5FBCFB-6917-4991-9B55-E060B037DDF1}"/>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06" name="Freeform 52">
              <a:extLst>
                <a:ext uri="{FF2B5EF4-FFF2-40B4-BE49-F238E27FC236}">
                  <a16:creationId xmlns:a16="http://schemas.microsoft.com/office/drawing/2014/main" id="{18D4F355-1E67-4D54-BAA9-D44ECE2EF9CE}"/>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07" name="Freeform 53">
              <a:extLst>
                <a:ext uri="{FF2B5EF4-FFF2-40B4-BE49-F238E27FC236}">
                  <a16:creationId xmlns:a16="http://schemas.microsoft.com/office/drawing/2014/main" id="{B4104810-CC44-49AC-A919-4C5DEBCB4889}"/>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08" name="Freeform 54">
              <a:extLst>
                <a:ext uri="{FF2B5EF4-FFF2-40B4-BE49-F238E27FC236}">
                  <a16:creationId xmlns:a16="http://schemas.microsoft.com/office/drawing/2014/main" id="{15484B5A-0C2F-4575-9E51-C9BC252F549A}"/>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09" name="Freeform 55">
              <a:extLst>
                <a:ext uri="{FF2B5EF4-FFF2-40B4-BE49-F238E27FC236}">
                  <a16:creationId xmlns:a16="http://schemas.microsoft.com/office/drawing/2014/main" id="{5690C67D-BDAB-4489-AC6B-ABBD68981540}"/>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10" name="Freeform 56">
              <a:extLst>
                <a:ext uri="{FF2B5EF4-FFF2-40B4-BE49-F238E27FC236}">
                  <a16:creationId xmlns:a16="http://schemas.microsoft.com/office/drawing/2014/main" id="{085B4A46-D2BC-4CF5-B1E6-CB7FB5CB8FE8}"/>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11" name="Freeform 57">
              <a:extLst>
                <a:ext uri="{FF2B5EF4-FFF2-40B4-BE49-F238E27FC236}">
                  <a16:creationId xmlns:a16="http://schemas.microsoft.com/office/drawing/2014/main" id="{63B3881D-4C83-42F6-A85F-BB93BD0EBE43}"/>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12" name="Freeform 58">
              <a:extLst>
                <a:ext uri="{FF2B5EF4-FFF2-40B4-BE49-F238E27FC236}">
                  <a16:creationId xmlns:a16="http://schemas.microsoft.com/office/drawing/2014/main" id="{DCE86F89-B724-4B53-85C2-B0A9B92C1C04}"/>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grpSp>
      <p:pic>
        <p:nvPicPr>
          <p:cNvPr id="6" name="Picture 5" descr="A poster of a group of men&#10;&#10;Description automatically generated with low confidence">
            <a:extLst>
              <a:ext uri="{FF2B5EF4-FFF2-40B4-BE49-F238E27FC236}">
                <a16:creationId xmlns:a16="http://schemas.microsoft.com/office/drawing/2014/main" id="{42DA17C3-8A7F-404D-B6DE-A59BA5A237F9}"/>
              </a:ext>
            </a:extLst>
          </p:cNvPr>
          <p:cNvPicPr>
            <a:picLocks noChangeAspect="1"/>
          </p:cNvPicPr>
          <p:nvPr/>
        </p:nvPicPr>
        <p:blipFill rotWithShape="1">
          <a:blip r:embed="rId4"/>
          <a:srcRect l="24560" r="25316"/>
          <a:stretch/>
        </p:blipFill>
        <p:spPr>
          <a:xfrm>
            <a:off x="3043878" y="1"/>
            <a:ext cx="3052122" cy="3427413"/>
          </a:xfrm>
          <a:custGeom>
            <a:avLst/>
            <a:gdLst/>
            <a:ahLst/>
            <a:cxnLst/>
            <a:rect l="l" t="t" r="r" b="b"/>
            <a:pathLst>
              <a:path w="6101597" h="3427413">
                <a:moveTo>
                  <a:pt x="0" y="0"/>
                </a:moveTo>
                <a:lnTo>
                  <a:pt x="6101597" y="0"/>
                </a:lnTo>
                <a:lnTo>
                  <a:pt x="6101597" y="3427413"/>
                </a:lnTo>
                <a:lnTo>
                  <a:pt x="0" y="3427413"/>
                </a:lnTo>
                <a:close/>
              </a:path>
            </a:pathLst>
          </a:custGeom>
        </p:spPr>
      </p:pic>
      <p:pic>
        <p:nvPicPr>
          <p:cNvPr id="3" name="Picture 2" descr="A group of people wearing hats&#10;&#10;Description automatically generated with low confidence">
            <a:extLst>
              <a:ext uri="{FF2B5EF4-FFF2-40B4-BE49-F238E27FC236}">
                <a16:creationId xmlns:a16="http://schemas.microsoft.com/office/drawing/2014/main" id="{4612F289-4BB9-49C4-A4DE-FE327E0B41F3}"/>
              </a:ext>
            </a:extLst>
          </p:cNvPr>
          <p:cNvPicPr>
            <a:picLocks noChangeAspect="1"/>
          </p:cNvPicPr>
          <p:nvPr/>
        </p:nvPicPr>
        <p:blipFill rotWithShape="1">
          <a:blip r:embed="rId5"/>
          <a:srcRect l="12514" r="21827" b="-2"/>
          <a:stretch/>
        </p:blipFill>
        <p:spPr>
          <a:xfrm>
            <a:off x="20" y="1"/>
            <a:ext cx="3052102" cy="3427413"/>
          </a:xfrm>
          <a:custGeom>
            <a:avLst/>
            <a:gdLst/>
            <a:ahLst/>
            <a:cxnLst/>
            <a:rect l="l" t="t" r="r" b="b"/>
            <a:pathLst>
              <a:path w="6101597" h="3427413">
                <a:moveTo>
                  <a:pt x="0" y="0"/>
                </a:moveTo>
                <a:lnTo>
                  <a:pt x="6101597" y="0"/>
                </a:lnTo>
                <a:lnTo>
                  <a:pt x="6101597" y="3427413"/>
                </a:lnTo>
                <a:lnTo>
                  <a:pt x="0" y="3427413"/>
                </a:lnTo>
                <a:close/>
              </a:path>
            </a:pathLst>
          </a:custGeom>
        </p:spPr>
      </p:pic>
      <p:pic>
        <p:nvPicPr>
          <p:cNvPr id="2" name="Picture 1" descr="A group of people in uniform&#10;&#10;Description automatically generated with low confidence">
            <a:extLst>
              <a:ext uri="{FF2B5EF4-FFF2-40B4-BE49-F238E27FC236}">
                <a16:creationId xmlns:a16="http://schemas.microsoft.com/office/drawing/2014/main" id="{3BEA1944-3846-4762-ADB9-B67B852088E3}"/>
              </a:ext>
            </a:extLst>
          </p:cNvPr>
          <p:cNvPicPr>
            <a:picLocks noChangeAspect="1"/>
          </p:cNvPicPr>
          <p:nvPr/>
        </p:nvPicPr>
        <p:blipFill rotWithShape="1">
          <a:blip r:embed="rId6"/>
          <a:srcRect l="6866" r="3971" b="2"/>
          <a:stretch/>
        </p:blipFill>
        <p:spPr>
          <a:xfrm>
            <a:off x="20" y="3427414"/>
            <a:ext cx="6101577" cy="3430587"/>
          </a:xfrm>
          <a:custGeom>
            <a:avLst/>
            <a:gdLst/>
            <a:ahLst/>
            <a:cxnLst/>
            <a:rect l="l" t="t" r="r" b="b"/>
            <a:pathLst>
              <a:path w="6101597" h="3430587">
                <a:moveTo>
                  <a:pt x="0" y="0"/>
                </a:moveTo>
                <a:lnTo>
                  <a:pt x="6101597" y="0"/>
                </a:lnTo>
                <a:lnTo>
                  <a:pt x="6101597" y="3430587"/>
                </a:lnTo>
                <a:lnTo>
                  <a:pt x="0" y="3430587"/>
                </a:lnTo>
                <a:close/>
              </a:path>
            </a:pathLst>
          </a:custGeom>
        </p:spPr>
      </p:pic>
      <p:cxnSp>
        <p:nvCxnSpPr>
          <p:cNvPr id="114" name="Straight Connector 113">
            <a:extLst>
              <a:ext uri="{FF2B5EF4-FFF2-40B4-BE49-F238E27FC236}">
                <a16:creationId xmlns:a16="http://schemas.microsoft.com/office/drawing/2014/main" id="{D9DEBE99-FE38-4433-85FE-1012E0588304}"/>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043878" y="-464"/>
            <a:ext cx="2646" cy="3429000"/>
          </a:xfrm>
          <a:prstGeom prst="line">
            <a:avLst/>
          </a:prstGeom>
          <a:solidFill>
            <a:schemeClr val="tx2">
              <a:alpha val="60000"/>
            </a:schemeClr>
          </a:solidFill>
          <a:ln w="19050">
            <a:solidFill>
              <a:schemeClr val="tx2">
                <a:alpha val="60000"/>
              </a:schemeClr>
            </a:solidFill>
          </a:ln>
          <a:effectLst/>
        </p:spPr>
      </p:cxnSp>
      <p:sp>
        <p:nvSpPr>
          <p:cNvPr id="5" name="TextBox 4">
            <a:extLst>
              <a:ext uri="{FF2B5EF4-FFF2-40B4-BE49-F238E27FC236}">
                <a16:creationId xmlns:a16="http://schemas.microsoft.com/office/drawing/2014/main" id="{DFD9EF0A-40CF-4A31-917B-DFC20B5EADF1}"/>
              </a:ext>
            </a:extLst>
          </p:cNvPr>
          <p:cNvSpPr txBox="1"/>
          <p:nvPr/>
        </p:nvSpPr>
        <p:spPr>
          <a:xfrm>
            <a:off x="6150014" y="322263"/>
            <a:ext cx="5813386" cy="5913436"/>
          </a:xfrm>
          <a:prstGeom prst="rect">
            <a:avLst/>
          </a:prstGeom>
        </p:spPr>
        <p:txBody>
          <a:bodyPr vert="horz" lIns="91440" tIns="45720" rIns="91440" bIns="45720" rtlCol="0">
            <a:noAutofit/>
          </a:bodyPr>
          <a:lstStyle/>
          <a:p>
            <a:pPr indent="-228600" defTabSz="914400">
              <a:lnSpc>
                <a:spcPct val="110000"/>
              </a:lnSpc>
              <a:spcAft>
                <a:spcPts val="600"/>
              </a:spcAft>
              <a:buSzPct val="125000"/>
              <a:buFont typeface="Arial" panose="020B0604020202020204" pitchFamily="34" charset="0"/>
              <a:buChar char="•"/>
            </a:pPr>
            <a:r>
              <a:rPr lang="en-US" sz="2400" dirty="0">
                <a:latin typeface="Calibri" panose="020F0502020204030204" pitchFamily="34" charset="0"/>
                <a:cs typeface="Calibri" panose="020F0502020204030204" pitchFamily="34" charset="0"/>
              </a:rPr>
              <a:t> ‘</a:t>
            </a:r>
            <a:r>
              <a:rPr lang="en-US" sz="2400" dirty="0">
                <a:solidFill>
                  <a:schemeClr val="bg1"/>
                </a:solidFill>
                <a:latin typeface="Calibri" panose="020F0502020204030204" pitchFamily="34" charset="0"/>
                <a:cs typeface="Calibri" panose="020F0502020204030204" pitchFamily="34" charset="0"/>
              </a:rPr>
              <a:t>Windrush generation meets </a:t>
            </a:r>
            <a:r>
              <a:rPr lang="en-US" sz="2400" dirty="0" err="1">
                <a:solidFill>
                  <a:schemeClr val="bg1"/>
                </a:solidFill>
                <a:latin typeface="Calibri" panose="020F0502020204030204" pitchFamily="34" charset="0"/>
                <a:cs typeface="Calibri" panose="020F0502020204030204" pitchFamily="34" charset="0"/>
              </a:rPr>
              <a:t>Newsround</a:t>
            </a:r>
            <a:r>
              <a:rPr lang="en-US" sz="2400" dirty="0">
                <a:solidFill>
                  <a:schemeClr val="bg1"/>
                </a:solidFill>
                <a:latin typeface="Calibri" panose="020F0502020204030204" pitchFamily="34" charset="0"/>
                <a:cs typeface="Calibri" panose="020F0502020204030204" pitchFamily="34" charset="0"/>
              </a:rPr>
              <a:t> generation’ </a:t>
            </a:r>
          </a:p>
          <a:p>
            <a:pPr indent="-228600" defTabSz="914400">
              <a:lnSpc>
                <a:spcPct val="110000"/>
              </a:lnSpc>
              <a:spcAft>
                <a:spcPts val="600"/>
              </a:spcAft>
              <a:buSzPct val="125000"/>
              <a:buFont typeface="Arial" panose="020B0604020202020204" pitchFamily="34" charset="0"/>
              <a:buChar char="•"/>
            </a:pPr>
            <a:endParaRPr lang="en-US" sz="2400" dirty="0">
              <a:solidFill>
                <a:schemeClr val="bg1"/>
              </a:solidFill>
              <a:latin typeface="Calibri" panose="020F0502020204030204" pitchFamily="34" charset="0"/>
              <a:cs typeface="Calibri" panose="020F0502020204030204" pitchFamily="34" charset="0"/>
            </a:endParaRPr>
          </a:p>
          <a:p>
            <a:pPr indent="-228600" defTabSz="914400">
              <a:lnSpc>
                <a:spcPct val="110000"/>
              </a:lnSpc>
              <a:spcAft>
                <a:spcPts val="600"/>
              </a:spcAft>
              <a:buSzPct val="125000"/>
              <a:buFont typeface="Arial" panose="020B0604020202020204" pitchFamily="34" charset="0"/>
              <a:buChar char="•"/>
            </a:pPr>
            <a:r>
              <a:rPr lang="en-US" sz="2400" dirty="0">
                <a:solidFill>
                  <a:schemeClr val="bg1"/>
                </a:solidFill>
                <a:latin typeface="Calibri" panose="020F0502020204030204" pitchFamily="34" charset="0"/>
                <a:cs typeface="Calibri" panose="020F0502020204030204" pitchFamily="34" charset="0"/>
                <a:hlinkClick r:id="rId7">
                  <a:extLst>
                    <a:ext uri="{A12FA001-AC4F-418D-AE19-62706E023703}">
                      <ahyp:hlinkClr xmlns:ahyp="http://schemas.microsoft.com/office/drawing/2018/hyperlinkcolor" xmlns="" val="tx"/>
                    </a:ext>
                  </a:extLst>
                </a:hlinkClick>
              </a:rPr>
              <a:t>https://www.bbc.co.uk/newsround/43793769</a:t>
            </a:r>
            <a:r>
              <a:rPr lang="en-US" sz="2400" dirty="0">
                <a:solidFill>
                  <a:schemeClr val="bg1"/>
                </a:solidFill>
                <a:latin typeface="Calibri" panose="020F0502020204030204" pitchFamily="34" charset="0"/>
                <a:cs typeface="Calibri" panose="020F0502020204030204" pitchFamily="34" charset="0"/>
              </a:rPr>
              <a:t>     </a:t>
            </a:r>
          </a:p>
          <a:p>
            <a:pPr indent="-228600" defTabSz="914400">
              <a:lnSpc>
                <a:spcPct val="110000"/>
              </a:lnSpc>
              <a:spcAft>
                <a:spcPts val="600"/>
              </a:spcAft>
              <a:buSzPct val="125000"/>
              <a:buFont typeface="Arial" panose="020B0604020202020204" pitchFamily="34" charset="0"/>
              <a:buChar char="•"/>
            </a:pPr>
            <a:endParaRPr lang="en-US" sz="2400" dirty="0">
              <a:solidFill>
                <a:schemeClr val="bg1"/>
              </a:solidFill>
              <a:latin typeface="Calibri" panose="020F0502020204030204" pitchFamily="34" charset="0"/>
              <a:cs typeface="Calibri" panose="020F0502020204030204" pitchFamily="34" charset="0"/>
            </a:endParaRPr>
          </a:p>
          <a:p>
            <a:pPr indent="-228600" defTabSz="914400">
              <a:lnSpc>
                <a:spcPct val="110000"/>
              </a:lnSpc>
              <a:spcAft>
                <a:spcPts val="600"/>
              </a:spcAft>
              <a:buSzPct val="125000"/>
              <a:buFont typeface="Arial" panose="020B0604020202020204" pitchFamily="34" charset="0"/>
              <a:buChar char="•"/>
            </a:pPr>
            <a:r>
              <a:rPr lang="en-US" sz="2400" dirty="0">
                <a:solidFill>
                  <a:schemeClr val="bg1"/>
                </a:solidFill>
                <a:latin typeface="Calibri" panose="020F0502020204030204" pitchFamily="34" charset="0"/>
                <a:cs typeface="Calibri" panose="020F0502020204030204" pitchFamily="34" charset="0"/>
              </a:rPr>
              <a:t>Discuss the feelings experienced by people arriving in the UK.  </a:t>
            </a:r>
          </a:p>
          <a:p>
            <a:pPr indent="-228600" defTabSz="914400">
              <a:lnSpc>
                <a:spcPct val="110000"/>
              </a:lnSpc>
              <a:spcAft>
                <a:spcPts val="600"/>
              </a:spcAft>
              <a:buSzPct val="125000"/>
              <a:buFont typeface="Arial" panose="020B0604020202020204" pitchFamily="34" charset="0"/>
              <a:buChar char="•"/>
            </a:pPr>
            <a:endParaRPr lang="en-US" sz="2400" dirty="0">
              <a:solidFill>
                <a:schemeClr val="bg1"/>
              </a:solidFill>
              <a:latin typeface="Calibri" panose="020F0502020204030204" pitchFamily="34" charset="0"/>
              <a:cs typeface="Calibri" panose="020F0502020204030204" pitchFamily="34" charset="0"/>
            </a:endParaRPr>
          </a:p>
          <a:p>
            <a:pPr indent="-228600" defTabSz="914400">
              <a:lnSpc>
                <a:spcPct val="110000"/>
              </a:lnSpc>
              <a:spcAft>
                <a:spcPts val="600"/>
              </a:spcAft>
              <a:buSzPct val="125000"/>
              <a:buFont typeface="Arial" panose="020B0604020202020204" pitchFamily="34" charset="0"/>
              <a:buChar char="•"/>
            </a:pPr>
            <a:r>
              <a:rPr lang="en-US" sz="2400" dirty="0">
                <a:solidFill>
                  <a:schemeClr val="bg1"/>
                </a:solidFill>
                <a:latin typeface="Calibri" panose="020F0502020204030204" pitchFamily="34" charset="0"/>
                <a:cs typeface="Calibri" panose="020F0502020204030204" pitchFamily="34" charset="0"/>
              </a:rPr>
              <a:t>How do you think the British people reacted to the immigrants arriving? </a:t>
            </a:r>
          </a:p>
          <a:p>
            <a:pPr indent="-228600" defTabSz="914400">
              <a:lnSpc>
                <a:spcPct val="110000"/>
              </a:lnSpc>
              <a:spcAft>
                <a:spcPts val="600"/>
              </a:spcAft>
              <a:buSzPct val="125000"/>
              <a:buFont typeface="Arial" panose="020B0604020202020204" pitchFamily="34" charset="0"/>
              <a:buChar char="•"/>
            </a:pPr>
            <a:endParaRPr lang="en-US" sz="2400" dirty="0">
              <a:solidFill>
                <a:schemeClr val="bg1"/>
              </a:solidFill>
              <a:latin typeface="Calibri" panose="020F0502020204030204" pitchFamily="34" charset="0"/>
              <a:cs typeface="Calibri" panose="020F0502020204030204" pitchFamily="34" charset="0"/>
            </a:endParaRPr>
          </a:p>
          <a:p>
            <a:pPr indent="-228600" defTabSz="914400">
              <a:lnSpc>
                <a:spcPct val="110000"/>
              </a:lnSpc>
              <a:spcAft>
                <a:spcPts val="600"/>
              </a:spcAft>
              <a:buSzPct val="125000"/>
              <a:buFont typeface="Arial" panose="020B0604020202020204" pitchFamily="34" charset="0"/>
              <a:buChar char="•"/>
            </a:pPr>
            <a:r>
              <a:rPr lang="en-US" sz="2400" dirty="0">
                <a:solidFill>
                  <a:schemeClr val="bg1"/>
                </a:solidFill>
                <a:latin typeface="Calibri" panose="020F0502020204030204" pitchFamily="34" charset="0"/>
                <a:cs typeface="Calibri" panose="020F0502020204030204" pitchFamily="34" charset="0"/>
              </a:rPr>
              <a:t>Did they welcome the new arrivals as friends or perhaps rivals?</a:t>
            </a:r>
          </a:p>
          <a:p>
            <a:pPr indent="-228600" defTabSz="914400">
              <a:lnSpc>
                <a:spcPct val="110000"/>
              </a:lnSpc>
              <a:spcAft>
                <a:spcPts val="600"/>
              </a:spcAft>
              <a:buSzPct val="125000"/>
              <a:buFont typeface="Arial" panose="020B0604020202020204" pitchFamily="34" charset="0"/>
              <a:buChar char="•"/>
            </a:pPr>
            <a:endParaRPr lang="en-US" sz="2400" dirty="0">
              <a:latin typeface="Calibri" panose="020F0502020204030204" pitchFamily="34" charset="0"/>
              <a:cs typeface="Calibri" panose="020F0502020204030204" pitchFamily="34" charset="0"/>
            </a:endParaRPr>
          </a:p>
        </p:txBody>
      </p:sp>
      <p:cxnSp>
        <p:nvCxnSpPr>
          <p:cNvPr id="116" name="Straight Connector 115">
            <a:extLst>
              <a:ext uri="{FF2B5EF4-FFF2-40B4-BE49-F238E27FC236}">
                <a16:creationId xmlns:a16="http://schemas.microsoft.com/office/drawing/2014/main" id="{0ED84A1E-BC4C-4D60-8A01-CAC6AA1EFB89}"/>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093354" y="-464"/>
            <a:ext cx="2646" cy="6858465"/>
          </a:xfrm>
          <a:prstGeom prst="line">
            <a:avLst/>
          </a:prstGeom>
          <a:solidFill>
            <a:schemeClr val="tx2">
              <a:alpha val="60000"/>
            </a:schemeClr>
          </a:solidFill>
          <a:ln w="19050">
            <a:solidFill>
              <a:schemeClr val="tx2">
                <a:alpha val="60000"/>
              </a:schemeClr>
            </a:solidFill>
          </a:ln>
          <a:effectLst>
            <a:outerShdw blurRad="50800" dist="38100" dir="2700000" algn="tl" rotWithShape="0">
              <a:srgbClr val="000000">
                <a:alpha val="58000"/>
              </a:srgbClr>
            </a:outerShdw>
          </a:effectLst>
        </p:spPr>
      </p:cxnSp>
      <p:cxnSp>
        <p:nvCxnSpPr>
          <p:cNvPr id="118" name="Straight Connector 117">
            <a:extLst>
              <a:ext uri="{FF2B5EF4-FFF2-40B4-BE49-F238E27FC236}">
                <a16:creationId xmlns:a16="http://schemas.microsoft.com/office/drawing/2014/main" id="{F572885A-3F48-463E-82AF-D40C46EE7A1E}"/>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597" y="3427414"/>
            <a:ext cx="6101597" cy="0"/>
          </a:xfrm>
          <a:prstGeom prst="line">
            <a:avLst/>
          </a:prstGeom>
          <a:solidFill>
            <a:schemeClr val="tx2">
              <a:alpha val="60000"/>
            </a:schemeClr>
          </a:solidFill>
          <a:ln w="19050">
            <a:solidFill>
              <a:schemeClr val="tx2">
                <a:alpha val="60000"/>
              </a:schemeClr>
            </a:solidFill>
          </a:ln>
          <a:effectLst>
            <a:outerShdw blurRad="50800" dist="38100" dir="2700000" algn="tl" rotWithShape="0">
              <a:srgbClr val="000000">
                <a:alpha val="58000"/>
              </a:srgbClr>
            </a:outerShdw>
          </a:effectLst>
        </p:spPr>
      </p:cxnSp>
    </p:spTree>
    <p:extLst>
      <p:ext uri="{BB962C8B-B14F-4D97-AF65-F5344CB8AC3E}">
        <p14:creationId xmlns:p14="http://schemas.microsoft.com/office/powerpoint/2010/main" val="15045189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fade">
                                      <p:cBhvr>
                                        <p:cTn id="21" dur="1000"/>
                                        <p:tgtEl>
                                          <p:spTgt spid="2"/>
                                        </p:tgtEl>
                                      </p:cBhvr>
                                    </p:animEffect>
                                    <p:anim calcmode="lin" valueType="num">
                                      <p:cBhvr>
                                        <p:cTn id="22" dur="1000" fill="hold"/>
                                        <p:tgtEl>
                                          <p:spTgt spid="2"/>
                                        </p:tgtEl>
                                        <p:attrNameLst>
                                          <p:attrName>ppt_x</p:attrName>
                                        </p:attrNameLst>
                                      </p:cBhvr>
                                      <p:tavLst>
                                        <p:tav tm="0">
                                          <p:val>
                                            <p:strVal val="#ppt_x"/>
                                          </p:val>
                                        </p:tav>
                                        <p:tav tm="100000">
                                          <p:val>
                                            <p:strVal val="#ppt_x"/>
                                          </p:val>
                                        </p:tav>
                                      </p:tavLst>
                                    </p:anim>
                                    <p:anim calcmode="lin" valueType="num">
                                      <p:cBhvr>
                                        <p:cTn id="23"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5">
                                            <p:txEl>
                                              <p:pRg st="4" end="4"/>
                                            </p:txEl>
                                          </p:spTgt>
                                        </p:tgtEl>
                                        <p:attrNameLst>
                                          <p:attrName>style.visibility</p:attrName>
                                        </p:attrNameLst>
                                      </p:cBhvr>
                                      <p:to>
                                        <p:strVal val="visible"/>
                                      </p:to>
                                    </p:set>
                                    <p:animEffect transition="in" filter="fade">
                                      <p:cBhvr>
                                        <p:cTn id="28" dur="1000"/>
                                        <p:tgtEl>
                                          <p:spTgt spid="5">
                                            <p:txEl>
                                              <p:pRg st="4" end="4"/>
                                            </p:txEl>
                                          </p:spTgt>
                                        </p:tgtEl>
                                      </p:cBhvr>
                                    </p:animEffect>
                                    <p:anim calcmode="lin" valueType="num">
                                      <p:cBhvr>
                                        <p:cTn id="29" dur="1000" fill="hold"/>
                                        <p:tgtEl>
                                          <p:spTgt spid="5">
                                            <p:txEl>
                                              <p:pRg st="4" end="4"/>
                                            </p:txEl>
                                          </p:spTgt>
                                        </p:tgtEl>
                                        <p:attrNameLst>
                                          <p:attrName>ppt_x</p:attrName>
                                        </p:attrNameLst>
                                      </p:cBhvr>
                                      <p:tavLst>
                                        <p:tav tm="0">
                                          <p:val>
                                            <p:strVal val="#ppt_x"/>
                                          </p:val>
                                        </p:tav>
                                        <p:tav tm="100000">
                                          <p:val>
                                            <p:strVal val="#ppt_x"/>
                                          </p:val>
                                        </p:tav>
                                      </p:tavLst>
                                    </p:anim>
                                    <p:anim calcmode="lin" valueType="num">
                                      <p:cBhvr>
                                        <p:cTn id="30" dur="1000" fill="hold"/>
                                        <p:tgtEl>
                                          <p:spTgt spid="5">
                                            <p:txEl>
                                              <p:pRg st="4" end="4"/>
                                            </p:txEl>
                                          </p:spTgt>
                                        </p:tgtEl>
                                        <p:attrNameLst>
                                          <p:attrName>ppt_y</p:attrName>
                                        </p:attrNameLst>
                                      </p:cBhvr>
                                      <p:tavLst>
                                        <p:tav tm="0">
                                          <p:val>
                                            <p:strVal val="#ppt_y+.1"/>
                                          </p:val>
                                        </p:tav>
                                        <p:tav tm="100000">
                                          <p:val>
                                            <p:strVal val="#ppt_y"/>
                                          </p:val>
                                        </p:tav>
                                      </p:tavLst>
                                    </p:anim>
                                  </p:childTnLst>
                                </p:cTn>
                              </p:par>
                              <p:par>
                                <p:cTn id="31" presetID="42" presetClass="entr" presetSubtype="0" fill="hold" nodeType="withEffect">
                                  <p:stCondLst>
                                    <p:cond delay="0"/>
                                  </p:stCondLst>
                                  <p:childTnLst>
                                    <p:set>
                                      <p:cBhvr>
                                        <p:cTn id="32" dur="1" fill="hold">
                                          <p:stCondLst>
                                            <p:cond delay="0"/>
                                          </p:stCondLst>
                                        </p:cTn>
                                        <p:tgtEl>
                                          <p:spTgt spid="5">
                                            <p:txEl>
                                              <p:pRg st="6" end="6"/>
                                            </p:txEl>
                                          </p:spTgt>
                                        </p:tgtEl>
                                        <p:attrNameLst>
                                          <p:attrName>style.visibility</p:attrName>
                                        </p:attrNameLst>
                                      </p:cBhvr>
                                      <p:to>
                                        <p:strVal val="visible"/>
                                      </p:to>
                                    </p:set>
                                    <p:animEffect transition="in" filter="fade">
                                      <p:cBhvr>
                                        <p:cTn id="33" dur="1000"/>
                                        <p:tgtEl>
                                          <p:spTgt spid="5">
                                            <p:txEl>
                                              <p:pRg st="6" end="6"/>
                                            </p:txEl>
                                          </p:spTgt>
                                        </p:tgtEl>
                                      </p:cBhvr>
                                    </p:animEffect>
                                    <p:anim calcmode="lin" valueType="num">
                                      <p:cBhvr>
                                        <p:cTn id="34" dur="1000" fill="hold"/>
                                        <p:tgtEl>
                                          <p:spTgt spid="5">
                                            <p:txEl>
                                              <p:pRg st="6" end="6"/>
                                            </p:txEl>
                                          </p:spTgt>
                                        </p:tgtEl>
                                        <p:attrNameLst>
                                          <p:attrName>ppt_x</p:attrName>
                                        </p:attrNameLst>
                                      </p:cBhvr>
                                      <p:tavLst>
                                        <p:tav tm="0">
                                          <p:val>
                                            <p:strVal val="#ppt_x"/>
                                          </p:val>
                                        </p:tav>
                                        <p:tav tm="100000">
                                          <p:val>
                                            <p:strVal val="#ppt_x"/>
                                          </p:val>
                                        </p:tav>
                                      </p:tavLst>
                                    </p:anim>
                                    <p:anim calcmode="lin" valueType="num">
                                      <p:cBhvr>
                                        <p:cTn id="35" dur="1000" fill="hold"/>
                                        <p:tgtEl>
                                          <p:spTgt spid="5">
                                            <p:txEl>
                                              <p:pRg st="6" end="6"/>
                                            </p:txEl>
                                          </p:spTgt>
                                        </p:tgtEl>
                                        <p:attrNameLst>
                                          <p:attrName>ppt_y</p:attrName>
                                        </p:attrNameLst>
                                      </p:cBhvr>
                                      <p:tavLst>
                                        <p:tav tm="0">
                                          <p:val>
                                            <p:strVal val="#ppt_y+.1"/>
                                          </p:val>
                                        </p:tav>
                                        <p:tav tm="100000">
                                          <p:val>
                                            <p:strVal val="#ppt_y"/>
                                          </p:val>
                                        </p:tav>
                                      </p:tavLst>
                                    </p:anim>
                                  </p:childTnLst>
                                </p:cTn>
                              </p:par>
                              <p:par>
                                <p:cTn id="36" presetID="42" presetClass="entr" presetSubtype="0" fill="hold" nodeType="withEffect">
                                  <p:stCondLst>
                                    <p:cond delay="0"/>
                                  </p:stCondLst>
                                  <p:childTnLst>
                                    <p:set>
                                      <p:cBhvr>
                                        <p:cTn id="37" dur="1" fill="hold">
                                          <p:stCondLst>
                                            <p:cond delay="0"/>
                                          </p:stCondLst>
                                        </p:cTn>
                                        <p:tgtEl>
                                          <p:spTgt spid="5">
                                            <p:txEl>
                                              <p:pRg st="8" end="8"/>
                                            </p:txEl>
                                          </p:spTgt>
                                        </p:tgtEl>
                                        <p:attrNameLst>
                                          <p:attrName>style.visibility</p:attrName>
                                        </p:attrNameLst>
                                      </p:cBhvr>
                                      <p:to>
                                        <p:strVal val="visible"/>
                                      </p:to>
                                    </p:set>
                                    <p:animEffect transition="in" filter="fade">
                                      <p:cBhvr>
                                        <p:cTn id="38" dur="1000"/>
                                        <p:tgtEl>
                                          <p:spTgt spid="5">
                                            <p:txEl>
                                              <p:pRg st="8" end="8"/>
                                            </p:txEl>
                                          </p:spTgt>
                                        </p:tgtEl>
                                      </p:cBhvr>
                                    </p:animEffect>
                                    <p:anim calcmode="lin" valueType="num">
                                      <p:cBhvr>
                                        <p:cTn id="39" dur="1000" fill="hold"/>
                                        <p:tgtEl>
                                          <p:spTgt spid="5">
                                            <p:txEl>
                                              <p:pRg st="8" end="8"/>
                                            </p:txEl>
                                          </p:spTgt>
                                        </p:tgtEl>
                                        <p:attrNameLst>
                                          <p:attrName>ppt_x</p:attrName>
                                        </p:attrNameLst>
                                      </p:cBhvr>
                                      <p:tavLst>
                                        <p:tav tm="0">
                                          <p:val>
                                            <p:strVal val="#ppt_x"/>
                                          </p:val>
                                        </p:tav>
                                        <p:tav tm="100000">
                                          <p:val>
                                            <p:strVal val="#ppt_x"/>
                                          </p:val>
                                        </p:tav>
                                      </p:tavLst>
                                    </p:anim>
                                    <p:anim calcmode="lin" valueType="num">
                                      <p:cBhvr>
                                        <p:cTn id="40" dur="1000" fill="hold"/>
                                        <p:tgtEl>
                                          <p:spTgt spid="5">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a:blip r:embed="rId2">
            <a:duotone>
              <a:schemeClr val="bg2">
                <a:shade val="88000"/>
                <a:hueMod val="106000"/>
                <a:satMod val="140000"/>
                <a:lumMod val="54000"/>
              </a:schemeClr>
              <a:schemeClr val="bg2">
                <a:tint val="98000"/>
                <a:hueMod val="90000"/>
                <a:satMod val="150000"/>
                <a:lumMod val="160000"/>
              </a:schemeClr>
            </a:duotone>
          </a:blip>
          <a:stretch/>
        </a:blipFill>
        <a:effectLst/>
      </p:bgPr>
    </p:bg>
    <p:spTree>
      <p:nvGrpSpPr>
        <p:cNvPr id="1" name=""/>
        <p:cNvGrpSpPr/>
        <p:nvPr/>
      </p:nvGrpSpPr>
      <p:grpSpPr>
        <a:xfrm>
          <a:off x="0" y="0"/>
          <a:ext cx="0" cy="0"/>
          <a:chOff x="0" y="0"/>
          <a:chExt cx="0" cy="0"/>
        </a:xfrm>
      </p:grpSpPr>
      <p:pic>
        <p:nvPicPr>
          <p:cNvPr id="124" name="Picture 2">
            <a:extLst>
              <a:ext uri="{FF2B5EF4-FFF2-40B4-BE49-F238E27FC236}">
                <a16:creationId xmlns:a16="http://schemas.microsoft.com/office/drawing/2014/main" id="{8B642D72-244F-45E9-A32A-BCFCE9E84871}"/>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xmlns:p14="http://schemas.microsoft.com/office/powerpoint/2010/main" xmlns:a16="http://schemas.microsoft.com/office/drawing/2014/main" xmlns="">
                <a:solidFill>
                  <a:srgbClr val="FFFFFF"/>
                </a:solidFill>
              </a14:hiddenFill>
            </a:ext>
          </a:extLst>
        </p:spPr>
      </p:pic>
      <p:grpSp>
        <p:nvGrpSpPr>
          <p:cNvPr id="126" name="Group 125">
            <a:extLst>
              <a:ext uri="{FF2B5EF4-FFF2-40B4-BE49-F238E27FC236}">
                <a16:creationId xmlns:a16="http://schemas.microsoft.com/office/drawing/2014/main" id="{F7F923EF-CB07-40C3-B673-2E83F92EE281}"/>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4288" y="0"/>
            <a:ext cx="12053888" cy="6858001"/>
            <a:chOff x="-14288" y="0"/>
            <a:chExt cx="12053888" cy="6858001"/>
          </a:xfrm>
        </p:grpSpPr>
        <p:grpSp>
          <p:nvGrpSpPr>
            <p:cNvPr id="127" name="Group 126">
              <a:extLst>
                <a:ext uri="{FF2B5EF4-FFF2-40B4-BE49-F238E27FC236}">
                  <a16:creationId xmlns:a16="http://schemas.microsoft.com/office/drawing/2014/main" id="{9D34C424-A519-4D35-9D94-0157B593A647}"/>
                </a:ext>
                <a:ext uri="{C183D7F6-B498-43B3-948B-1728B52AA6E4}">
                  <adec:decorative xmlns:adec="http://schemas.microsoft.com/office/drawing/2017/decorative" xmlns="" val="1"/>
                </a:ext>
              </a:extLst>
            </p:cNvPr>
            <p:cNvGrpSpPr/>
            <p:nvPr>
              <p:extLst>
                <p:ext uri="{386F3935-93C4-4BCD-93E2-E3B085C9AB24}">
                  <p16:designElem xmlns:p16="http://schemas.microsoft.com/office/powerpoint/2015/main" val="1"/>
                </p:ext>
              </p:extLst>
            </p:nvPr>
          </p:nvGrpSpPr>
          <p:grpSpPr>
            <a:xfrm>
              <a:off x="-14288" y="0"/>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139" name="Rectangle 5">
                <a:extLst>
                  <a:ext uri="{FF2B5EF4-FFF2-40B4-BE49-F238E27FC236}">
                    <a16:creationId xmlns:a16="http://schemas.microsoft.com/office/drawing/2014/main" id="{6AB79813-04EC-46F4-8C8B-1D1356EC1C4F}"/>
                  </a:ext>
                  <a:ext uri="{C183D7F6-B498-43B3-948B-1728B52AA6E4}">
                    <adec:decorative xmlns:adec="http://schemas.microsoft.com/office/drawing/2017/decorative" xmlns="" val="1"/>
                  </a:ext>
                </a:extLst>
              </p:cNvPr>
              <p:cNvSpPr>
                <a:spLocks noChangeArrowheads="1"/>
              </p:cNvSpPr>
              <p:nvPr>
                <p:extLst>
                  <p:ext uri="{386F3935-93C4-4BCD-93E2-E3B085C9AB24}">
                    <p16:designElem xmlns:p16="http://schemas.microsoft.com/office/powerpoint/2015/main" val="1"/>
                  </p:ext>
                </p:extLst>
              </p:nvPr>
            </p:nvSpPr>
            <p:spPr bwMode="auto">
              <a:xfrm>
                <a:off x="114300" y="4763"/>
                <a:ext cx="23813" cy="2181225"/>
              </a:xfrm>
              <a:prstGeom prst="rect">
                <a:avLst/>
              </a:pr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sp>
          <p:sp>
            <p:nvSpPr>
              <p:cNvPr id="140" name="Freeform 6">
                <a:extLst>
                  <a:ext uri="{FF2B5EF4-FFF2-40B4-BE49-F238E27FC236}">
                    <a16:creationId xmlns:a16="http://schemas.microsoft.com/office/drawing/2014/main" id="{FECD8EE9-F779-406B-9C94-04D8E9811D35}"/>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41" name="Freeform 7">
                <a:extLst>
                  <a:ext uri="{FF2B5EF4-FFF2-40B4-BE49-F238E27FC236}">
                    <a16:creationId xmlns:a16="http://schemas.microsoft.com/office/drawing/2014/main" id="{F9AB2AFE-A614-4144-9807-3F7893DF61B5}"/>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42" name="Freeform 8">
                <a:extLst>
                  <a:ext uri="{FF2B5EF4-FFF2-40B4-BE49-F238E27FC236}">
                    <a16:creationId xmlns:a16="http://schemas.microsoft.com/office/drawing/2014/main" id="{E29E9E76-26CD-4D24-812D-DD56AAED7651}"/>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43" name="Freeform 9">
                <a:extLst>
                  <a:ext uri="{FF2B5EF4-FFF2-40B4-BE49-F238E27FC236}">
                    <a16:creationId xmlns:a16="http://schemas.microsoft.com/office/drawing/2014/main" id="{E3F1079E-B8EC-4B05-AA37-63C7C29B72D8}"/>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44" name="Freeform 10">
                <a:extLst>
                  <a:ext uri="{FF2B5EF4-FFF2-40B4-BE49-F238E27FC236}">
                    <a16:creationId xmlns:a16="http://schemas.microsoft.com/office/drawing/2014/main" id="{1094342F-EA7D-40C6-898F-52A57771EBE1}"/>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45" name="Freeform 11">
                <a:extLst>
                  <a:ext uri="{FF2B5EF4-FFF2-40B4-BE49-F238E27FC236}">
                    <a16:creationId xmlns:a16="http://schemas.microsoft.com/office/drawing/2014/main" id="{343F5917-4AF3-4F33-81F8-1694E9FCCA3F}"/>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46" name="Freeform 12">
                <a:extLst>
                  <a:ext uri="{FF2B5EF4-FFF2-40B4-BE49-F238E27FC236}">
                    <a16:creationId xmlns:a16="http://schemas.microsoft.com/office/drawing/2014/main" id="{9EFCE348-FC65-4BCF-B628-F3223F7FA43F}"/>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47" name="Freeform 13">
                <a:extLst>
                  <a:ext uri="{FF2B5EF4-FFF2-40B4-BE49-F238E27FC236}">
                    <a16:creationId xmlns:a16="http://schemas.microsoft.com/office/drawing/2014/main" id="{1D8651C7-AC54-4854-8ECA-6EF2DEB48ED3}"/>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48" name="Freeform 14">
                <a:extLst>
                  <a:ext uri="{FF2B5EF4-FFF2-40B4-BE49-F238E27FC236}">
                    <a16:creationId xmlns:a16="http://schemas.microsoft.com/office/drawing/2014/main" id="{5CE95394-1C1A-4EFB-9758-6DA46C556B7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49" name="Freeform 15">
                <a:extLst>
                  <a:ext uri="{FF2B5EF4-FFF2-40B4-BE49-F238E27FC236}">
                    <a16:creationId xmlns:a16="http://schemas.microsoft.com/office/drawing/2014/main" id="{BADE6C5A-700A-4438-9E37-8B674625EF19}"/>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50" name="Line 16">
                <a:extLst>
                  <a:ext uri="{FF2B5EF4-FFF2-40B4-BE49-F238E27FC236}">
                    <a16:creationId xmlns:a16="http://schemas.microsoft.com/office/drawing/2014/main" id="{BB4248E5-87FA-4714-B0F6-CAE3AD2CDC76}"/>
                  </a:ext>
                  <a:ext uri="{C183D7F6-B498-43B3-948B-1728B52AA6E4}">
                    <adec:decorative xmlns:adec="http://schemas.microsoft.com/office/drawing/2017/decorative" xmlns="" val="1"/>
                  </a:ext>
                </a:extLst>
              </p:cNvPr>
              <p:cNvSpPr>
                <a:spLocks noChangeShapeType="1"/>
              </p:cNvSpPr>
              <p:nvPr>
                <p:extLst>
                  <p:ext uri="{386F3935-93C4-4BCD-93E2-E3B085C9AB24}">
                    <p16:designElem xmlns:p16="http://schemas.microsoft.com/office/powerpoint/2015/main" val="1"/>
                  </p:ext>
                </p:extLst>
              </p:nvPr>
            </p:nvSpPr>
            <p:spPr bwMode="auto">
              <a:xfrm>
                <a:off x="-4763" y="9525"/>
                <a:ext cx="0" cy="0"/>
              </a:xfrm>
              <a:prstGeom prst="line">
                <a:avLst/>
              </a:prstGeom>
              <a:grpFill/>
              <a:ln w="15" cap="flat">
                <a:solidFill>
                  <a:srgbClr val="FFFFFF"/>
                </a:solidFill>
                <a:prstDash val="solid"/>
                <a:miter lim="800000"/>
                <a:headEnd/>
                <a:tailEnd/>
              </a:ln>
            </p:spPr>
          </p:sp>
          <p:sp>
            <p:nvSpPr>
              <p:cNvPr id="151" name="Freeform 17">
                <a:extLst>
                  <a:ext uri="{FF2B5EF4-FFF2-40B4-BE49-F238E27FC236}">
                    <a16:creationId xmlns:a16="http://schemas.microsoft.com/office/drawing/2014/main" id="{C566090B-A75C-4A80-8674-EE6ECBB2DA2C}"/>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52" name="Freeform 18">
                <a:extLst>
                  <a:ext uri="{FF2B5EF4-FFF2-40B4-BE49-F238E27FC236}">
                    <a16:creationId xmlns:a16="http://schemas.microsoft.com/office/drawing/2014/main" id="{26A867C4-8E57-499E-AF7F-9851B2A6D044}"/>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53" name="Freeform 19">
                <a:extLst>
                  <a:ext uri="{FF2B5EF4-FFF2-40B4-BE49-F238E27FC236}">
                    <a16:creationId xmlns:a16="http://schemas.microsoft.com/office/drawing/2014/main" id="{2677E69C-1F9C-4A10-BD18-3FDEB7C51DC4}"/>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54" name="Freeform 20">
                <a:extLst>
                  <a:ext uri="{FF2B5EF4-FFF2-40B4-BE49-F238E27FC236}">
                    <a16:creationId xmlns:a16="http://schemas.microsoft.com/office/drawing/2014/main" id="{DFE7B14E-E548-4F90-B46F-6357D7B684FA}"/>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55" name="Rectangle 21">
                <a:extLst>
                  <a:ext uri="{FF2B5EF4-FFF2-40B4-BE49-F238E27FC236}">
                    <a16:creationId xmlns:a16="http://schemas.microsoft.com/office/drawing/2014/main" id="{C894B33B-3347-4843-9ED7-BB1D7CBD2525}"/>
                  </a:ext>
                  <a:ext uri="{C183D7F6-B498-43B3-948B-1728B52AA6E4}">
                    <adec:decorative xmlns:adec="http://schemas.microsoft.com/office/drawing/2017/decorative" xmlns="" val="1"/>
                  </a:ext>
                </a:extLst>
              </p:cNvPr>
              <p:cNvSpPr>
                <a:spLocks noChangeArrowheads="1"/>
              </p:cNvSpPr>
              <p:nvPr>
                <p:extLst>
                  <p:ext uri="{386F3935-93C4-4BCD-93E2-E3B085C9AB24}">
                    <p16:designElem xmlns:p16="http://schemas.microsoft.com/office/powerpoint/2015/main" val="1"/>
                  </p:ext>
                </p:extLst>
              </p:nvPr>
            </p:nvSpPr>
            <p:spPr bwMode="auto">
              <a:xfrm>
                <a:off x="133350" y="4662488"/>
                <a:ext cx="23813" cy="2181225"/>
              </a:xfrm>
              <a:prstGeom prst="rect">
                <a:avLst/>
              </a:pr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sp>
          <p:sp>
            <p:nvSpPr>
              <p:cNvPr id="156" name="Freeform 22">
                <a:extLst>
                  <a:ext uri="{FF2B5EF4-FFF2-40B4-BE49-F238E27FC236}">
                    <a16:creationId xmlns:a16="http://schemas.microsoft.com/office/drawing/2014/main" id="{B1C82400-1058-477A-BC99-A04014F572A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57" name="Freeform 23">
                <a:extLst>
                  <a:ext uri="{FF2B5EF4-FFF2-40B4-BE49-F238E27FC236}">
                    <a16:creationId xmlns:a16="http://schemas.microsoft.com/office/drawing/2014/main" id="{E7E90E7D-C085-4E27-89EC-F63F8D762B04}"/>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58" name="Freeform 24">
                <a:extLst>
                  <a:ext uri="{FF2B5EF4-FFF2-40B4-BE49-F238E27FC236}">
                    <a16:creationId xmlns:a16="http://schemas.microsoft.com/office/drawing/2014/main" id="{A8996128-A3A8-49B6-BB10-17DB9C10EA8F}"/>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59" name="Freeform 25">
                <a:extLst>
                  <a:ext uri="{FF2B5EF4-FFF2-40B4-BE49-F238E27FC236}">
                    <a16:creationId xmlns:a16="http://schemas.microsoft.com/office/drawing/2014/main" id="{76C823F5-2D3E-485F-A301-8DE30DB2FA35}"/>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60" name="Freeform 26">
                <a:extLst>
                  <a:ext uri="{FF2B5EF4-FFF2-40B4-BE49-F238E27FC236}">
                    <a16:creationId xmlns:a16="http://schemas.microsoft.com/office/drawing/2014/main" id="{ECE4ADC3-47ED-458A-84D1-4A7492F670E0}"/>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61" name="Freeform 27">
                <a:extLst>
                  <a:ext uri="{FF2B5EF4-FFF2-40B4-BE49-F238E27FC236}">
                    <a16:creationId xmlns:a16="http://schemas.microsoft.com/office/drawing/2014/main" id="{24E0816A-39D5-40EC-ADA7-DD007F6C9C1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62" name="Freeform 28">
                <a:extLst>
                  <a:ext uri="{FF2B5EF4-FFF2-40B4-BE49-F238E27FC236}">
                    <a16:creationId xmlns:a16="http://schemas.microsoft.com/office/drawing/2014/main" id="{201990A4-7A78-4A45-AD25-4352E821807C}"/>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63" name="Freeform 29">
                <a:extLst>
                  <a:ext uri="{FF2B5EF4-FFF2-40B4-BE49-F238E27FC236}">
                    <a16:creationId xmlns:a16="http://schemas.microsoft.com/office/drawing/2014/main" id="{37F90063-29B0-4253-B958-9D0918E926F1}"/>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64" name="Freeform 30">
                <a:extLst>
                  <a:ext uri="{FF2B5EF4-FFF2-40B4-BE49-F238E27FC236}">
                    <a16:creationId xmlns:a16="http://schemas.microsoft.com/office/drawing/2014/main" id="{FA12D28A-1FFD-4051-8DCA-A1C67182BCAB}"/>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65" name="Freeform 31">
                <a:extLst>
                  <a:ext uri="{FF2B5EF4-FFF2-40B4-BE49-F238E27FC236}">
                    <a16:creationId xmlns:a16="http://schemas.microsoft.com/office/drawing/2014/main" id="{075502AF-634E-4C10-A62C-F49F51ACBD36}"/>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grpSp>
        <p:grpSp>
          <p:nvGrpSpPr>
            <p:cNvPr id="128" name="Group 127">
              <a:extLst>
                <a:ext uri="{FF2B5EF4-FFF2-40B4-BE49-F238E27FC236}">
                  <a16:creationId xmlns:a16="http://schemas.microsoft.com/office/drawing/2014/main" id="{9C231916-A9AD-49FA-B5FE-8FFD5BEBB091}"/>
                </a:ext>
                <a:ext uri="{C183D7F6-B498-43B3-948B-1728B52AA6E4}">
                  <adec:decorative xmlns:adec="http://schemas.microsoft.com/office/drawing/2017/decorative" xmlns="" val="1"/>
                </a:ext>
              </a:extLst>
            </p:cNvPr>
            <p:cNvGrpSpPr/>
            <p:nvPr>
              <p:extLst>
                <p:ext uri="{386F3935-93C4-4BCD-93E2-E3B085C9AB24}">
                  <p16:designElem xmlns:p16="http://schemas.microsoft.com/office/powerpoint/2015/main" val="1"/>
                </p:ext>
              </p:extLst>
            </p:nvPr>
          </p:nvGrpSpPr>
          <p:grpSpPr>
            <a:xfrm>
              <a:off x="11364912" y="0"/>
              <a:ext cx="674688" cy="6848476"/>
              <a:chOff x="11364912" y="0"/>
              <a:chExt cx="674688" cy="6848476"/>
            </a:xfrm>
            <a:gradFill flip="none" rotWithShape="1">
              <a:gsLst>
                <a:gs pos="0">
                  <a:schemeClr val="tx2">
                    <a:alpha val="80000"/>
                  </a:schemeClr>
                </a:gs>
                <a:gs pos="100000">
                  <a:schemeClr val="bg2">
                    <a:lumMod val="60000"/>
                    <a:lumOff val="40000"/>
                    <a:alpha val="60000"/>
                  </a:schemeClr>
                </a:gs>
              </a:gsLst>
              <a:lin ang="5400000" scaled="0"/>
              <a:tileRect/>
            </a:gradFill>
          </p:grpSpPr>
          <p:sp>
            <p:nvSpPr>
              <p:cNvPr id="129" name="Freeform 32">
                <a:extLst>
                  <a:ext uri="{FF2B5EF4-FFF2-40B4-BE49-F238E27FC236}">
                    <a16:creationId xmlns:a16="http://schemas.microsoft.com/office/drawing/2014/main" id="{F3A20DDE-9699-473E-90A0-7FF6431B7F96}"/>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30" name="Freeform 33">
                <a:extLst>
                  <a:ext uri="{FF2B5EF4-FFF2-40B4-BE49-F238E27FC236}">
                    <a16:creationId xmlns:a16="http://schemas.microsoft.com/office/drawing/2014/main" id="{CB2F2DAB-FEEE-4C1A-880D-12E7662D00C6}"/>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31" name="Freeform 34">
                <a:extLst>
                  <a:ext uri="{FF2B5EF4-FFF2-40B4-BE49-F238E27FC236}">
                    <a16:creationId xmlns:a16="http://schemas.microsoft.com/office/drawing/2014/main" id="{0EE14B60-AE36-47C3-AE14-98BD450D38B3}"/>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32" name="Freeform 35">
                <a:extLst>
                  <a:ext uri="{FF2B5EF4-FFF2-40B4-BE49-F238E27FC236}">
                    <a16:creationId xmlns:a16="http://schemas.microsoft.com/office/drawing/2014/main" id="{F4A1D5E5-A84E-4E4D-B5E6-65AEAA19A539}"/>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33" name="Freeform 36">
                <a:extLst>
                  <a:ext uri="{FF2B5EF4-FFF2-40B4-BE49-F238E27FC236}">
                    <a16:creationId xmlns:a16="http://schemas.microsoft.com/office/drawing/2014/main" id="{E496497F-F30C-4B25-9CBF-3CAD4A96B30D}"/>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34" name="Freeform 37">
                <a:extLst>
                  <a:ext uri="{FF2B5EF4-FFF2-40B4-BE49-F238E27FC236}">
                    <a16:creationId xmlns:a16="http://schemas.microsoft.com/office/drawing/2014/main" id="{A4A7B32D-16D6-4795-9E64-B626DB56D18E}"/>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35" name="Freeform 38">
                <a:extLst>
                  <a:ext uri="{FF2B5EF4-FFF2-40B4-BE49-F238E27FC236}">
                    <a16:creationId xmlns:a16="http://schemas.microsoft.com/office/drawing/2014/main" id="{B0BC9C13-95BF-4AA5-9FC3-A4A08786456B}"/>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36" name="Freeform 39">
                <a:extLst>
                  <a:ext uri="{FF2B5EF4-FFF2-40B4-BE49-F238E27FC236}">
                    <a16:creationId xmlns:a16="http://schemas.microsoft.com/office/drawing/2014/main" id="{FC5ABB33-3337-4A94-A656-825D83EB8704}"/>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37" name="Freeform 40">
                <a:extLst>
                  <a:ext uri="{FF2B5EF4-FFF2-40B4-BE49-F238E27FC236}">
                    <a16:creationId xmlns:a16="http://schemas.microsoft.com/office/drawing/2014/main" id="{FA43FA5E-6287-418D-BE93-3B4F58F83B64}"/>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38" name="Rectangle 41">
                <a:extLst>
                  <a:ext uri="{FF2B5EF4-FFF2-40B4-BE49-F238E27FC236}">
                    <a16:creationId xmlns:a16="http://schemas.microsoft.com/office/drawing/2014/main" id="{426C1686-605F-4AC4-B5D3-32FF8D20A9E2}"/>
                  </a:ext>
                  <a:ext uri="{C183D7F6-B498-43B3-948B-1728B52AA6E4}">
                    <adec:decorative xmlns:adec="http://schemas.microsoft.com/office/drawing/2017/decorative" xmlns="" val="1"/>
                  </a:ext>
                </a:extLst>
              </p:cNvPr>
              <p:cNvSpPr>
                <a:spLocks noChangeArrowheads="1"/>
              </p:cNvSpPr>
              <p:nvPr>
                <p:extLst>
                  <p:ext uri="{386F3935-93C4-4BCD-93E2-E3B085C9AB24}">
                    <p16:designElem xmlns:p16="http://schemas.microsoft.com/office/powerpoint/2015/main" val="1"/>
                  </p:ext>
                </p:extLst>
              </p:nvPr>
            </p:nvSpPr>
            <p:spPr bwMode="auto">
              <a:xfrm>
                <a:off x="11939587" y="6596063"/>
                <a:ext cx="23813" cy="252413"/>
              </a:xfrm>
              <a:prstGeom prst="rect">
                <a:avLst/>
              </a:pr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sp>
        </p:grpSp>
      </p:grpSp>
      <p:grpSp>
        <p:nvGrpSpPr>
          <p:cNvPr id="167" name="Group 166">
            <a:extLst>
              <a:ext uri="{FF2B5EF4-FFF2-40B4-BE49-F238E27FC236}">
                <a16:creationId xmlns:a16="http://schemas.microsoft.com/office/drawing/2014/main" id="{62C6D782-6B6F-4B4E-B92B-C8F13A0FED52}"/>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
            <a:ext cx="12192003" cy="6858001"/>
            <a:chOff x="0" y="-1"/>
            <a:chExt cx="12192003" cy="6858001"/>
          </a:xfrm>
        </p:grpSpPr>
        <p:sp useBgFill="1">
          <p:nvSpPr>
            <p:cNvPr id="168" name="Rectangle 167">
              <a:extLst>
                <a:ext uri="{FF2B5EF4-FFF2-40B4-BE49-F238E27FC236}">
                  <a16:creationId xmlns:a16="http://schemas.microsoft.com/office/drawing/2014/main" id="{E9716FBC-9870-4321-B055-657F96DDF1F3}"/>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1" y="-1"/>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9" name="Picture 2">
              <a:extLst>
                <a:ext uri="{FF2B5EF4-FFF2-40B4-BE49-F238E27FC236}">
                  <a16:creationId xmlns:a16="http://schemas.microsoft.com/office/drawing/2014/main" id="{3720C802-2465-4EF6-9AED-E768D24605A6}"/>
                </a:ext>
                <a:ext uri="{C183D7F6-B498-43B3-948B-1728B52AA6E4}">
                  <adec:decorative xmlns:adec="http://schemas.microsoft.com/office/drawing/2017/decorative" xmlns="" val="1"/>
                </a:ext>
              </a:extLst>
            </p:cNvPr>
            <p:cNvPicPr>
              <a:picLocks noChangeAspect="1" noChangeArrowheads="1"/>
            </p:cNvPicPr>
            <p:nvPr>
              <p:extLst>
                <p:ext uri="{386F3935-93C4-4BCD-93E2-E3B085C9AB24}">
                  <p16:designElem xmlns:p16="http://schemas.microsoft.com/office/powerpoint/2015/main" val="1"/>
                </p:ext>
              </p:extLst>
            </p:nvPr>
          </p:nvPicPr>
          <p:blipFill>
            <a:blip r:embed="rId3">
              <a:alphaModFix amt="30000"/>
              <a:duotone>
                <a:prstClr val="black"/>
                <a:schemeClr val="tx2">
                  <a:tint val="45000"/>
                  <a:satMod val="400000"/>
                </a:schemeClr>
              </a:duotone>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xmlns:p14="http://schemas.microsoft.com/office/powerpoint/2010/main" xmlns:a16="http://schemas.microsoft.com/office/drawing/2014/main" xmlns="">
                  <a:solidFill>
                    <a:srgbClr val="FFFFFF"/>
                  </a:solidFill>
                </a14:hiddenFill>
              </a:ext>
            </a:extLst>
          </p:spPr>
        </p:pic>
      </p:grpSp>
      <p:grpSp>
        <p:nvGrpSpPr>
          <p:cNvPr id="171" name="Group 170">
            <a:extLst>
              <a:ext uri="{FF2B5EF4-FFF2-40B4-BE49-F238E27FC236}">
                <a16:creationId xmlns:a16="http://schemas.microsoft.com/office/drawing/2014/main" id="{6E532192-EB0D-43D0-8ACF-ABEBADC617E7}"/>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181779" y="0"/>
            <a:ext cx="2305051" cy="6858001"/>
            <a:chOff x="0" y="0"/>
            <a:chExt cx="2305051" cy="6858001"/>
          </a:xfrm>
          <a:gradFill flip="none" rotWithShape="1">
            <a:gsLst>
              <a:gs pos="0">
                <a:schemeClr val="tx2"/>
              </a:gs>
              <a:gs pos="100000">
                <a:schemeClr val="bg2">
                  <a:lumMod val="60000"/>
                  <a:lumOff val="40000"/>
                </a:schemeClr>
              </a:gs>
            </a:gsLst>
            <a:lin ang="5400000" scaled="0"/>
            <a:tileRect/>
          </a:gradFill>
        </p:grpSpPr>
        <p:sp>
          <p:nvSpPr>
            <p:cNvPr id="172" name="Rectangle 5">
              <a:extLst>
                <a:ext uri="{FF2B5EF4-FFF2-40B4-BE49-F238E27FC236}">
                  <a16:creationId xmlns:a16="http://schemas.microsoft.com/office/drawing/2014/main" id="{A61AEB4E-A65A-4890-AD09-C9ACFB0801BA}"/>
                </a:ext>
                <a:ext uri="{C183D7F6-B498-43B3-948B-1728B52AA6E4}">
                  <adec:decorative xmlns:adec="http://schemas.microsoft.com/office/drawing/2017/decorative" xmlns="" val="1"/>
                </a:ext>
              </a:extLst>
            </p:cNvPr>
            <p:cNvSpPr>
              <a:spLocks noChangeArrowheads="1"/>
            </p:cNvSpPr>
            <p:nvPr>
              <p:extLst>
                <p:ext uri="{386F3935-93C4-4BCD-93E2-E3B085C9AB24}">
                  <p16:designElem xmlns:p16="http://schemas.microsoft.com/office/powerpoint/2015/main" val="1"/>
                </p:ext>
              </p:extLst>
            </p:nvPr>
          </p:nvSpPr>
          <p:spPr bwMode="auto">
            <a:xfrm>
              <a:off x="1209675" y="4763"/>
              <a:ext cx="23813" cy="2181225"/>
            </a:xfrm>
            <a:prstGeom prst="rect">
              <a:avLst/>
            </a:pr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sp>
        <p:sp>
          <p:nvSpPr>
            <p:cNvPr id="173" name="Freeform 6">
              <a:extLst>
                <a:ext uri="{FF2B5EF4-FFF2-40B4-BE49-F238E27FC236}">
                  <a16:creationId xmlns:a16="http://schemas.microsoft.com/office/drawing/2014/main" id="{528DE10F-D498-4BFB-8B2A-E06AAA1F48DE}"/>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74" name="Freeform 7">
              <a:extLst>
                <a:ext uri="{FF2B5EF4-FFF2-40B4-BE49-F238E27FC236}">
                  <a16:creationId xmlns:a16="http://schemas.microsoft.com/office/drawing/2014/main" id="{EA9A7A15-77B2-4771-B979-8F0E0626AC4F}"/>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75" name="Rectangle 8">
              <a:extLst>
                <a:ext uri="{FF2B5EF4-FFF2-40B4-BE49-F238E27FC236}">
                  <a16:creationId xmlns:a16="http://schemas.microsoft.com/office/drawing/2014/main" id="{91C3D14F-54C6-49E0-BB0E-DAEA3688A875}"/>
                </a:ext>
                <a:ext uri="{C183D7F6-B498-43B3-948B-1728B52AA6E4}">
                  <adec:decorative xmlns:adec="http://schemas.microsoft.com/office/drawing/2017/decorative" xmlns="" val="1"/>
                </a:ext>
              </a:extLst>
            </p:cNvPr>
            <p:cNvSpPr>
              <a:spLocks noChangeArrowheads="1"/>
            </p:cNvSpPr>
            <p:nvPr>
              <p:extLst>
                <p:ext uri="{386F3935-93C4-4BCD-93E2-E3B085C9AB24}">
                  <p16:designElem xmlns:p16="http://schemas.microsoft.com/office/powerpoint/2015/main" val="1"/>
                </p:ext>
              </p:extLst>
            </p:nvPr>
          </p:nvSpPr>
          <p:spPr bwMode="auto">
            <a:xfrm>
              <a:off x="414338" y="9525"/>
              <a:ext cx="28575" cy="4481513"/>
            </a:xfrm>
            <a:prstGeom prst="rect">
              <a:avLst/>
            </a:pr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sp>
        <p:sp>
          <p:nvSpPr>
            <p:cNvPr id="176" name="Freeform 9">
              <a:extLst>
                <a:ext uri="{FF2B5EF4-FFF2-40B4-BE49-F238E27FC236}">
                  <a16:creationId xmlns:a16="http://schemas.microsoft.com/office/drawing/2014/main" id="{693A8E0B-9819-41E1-979C-44F08FECF5D9}"/>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77" name="Freeform 10">
              <a:extLst>
                <a:ext uri="{FF2B5EF4-FFF2-40B4-BE49-F238E27FC236}">
                  <a16:creationId xmlns:a16="http://schemas.microsoft.com/office/drawing/2014/main" id="{31C3E5DB-A7A3-4EAE-9026-F9B8F12EC1EE}"/>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78" name="Freeform 11">
              <a:extLst>
                <a:ext uri="{FF2B5EF4-FFF2-40B4-BE49-F238E27FC236}">
                  <a16:creationId xmlns:a16="http://schemas.microsoft.com/office/drawing/2014/main" id="{DCA25288-1A1B-4F47-B482-9A847602E235}"/>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79" name="Freeform 12">
              <a:extLst>
                <a:ext uri="{FF2B5EF4-FFF2-40B4-BE49-F238E27FC236}">
                  <a16:creationId xmlns:a16="http://schemas.microsoft.com/office/drawing/2014/main" id="{14B443AB-E1B9-4C40-BA70-8F6CAD01F214}"/>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80" name="Freeform 13">
              <a:extLst>
                <a:ext uri="{FF2B5EF4-FFF2-40B4-BE49-F238E27FC236}">
                  <a16:creationId xmlns:a16="http://schemas.microsoft.com/office/drawing/2014/main" id="{85A198B7-B595-43D6-828B-3A6D8532231C}"/>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81" name="Freeform 14">
              <a:extLst>
                <a:ext uri="{FF2B5EF4-FFF2-40B4-BE49-F238E27FC236}">
                  <a16:creationId xmlns:a16="http://schemas.microsoft.com/office/drawing/2014/main" id="{F310B986-AB70-4FCE-85CC-A7FB750ABD7F}"/>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82" name="Freeform 15">
              <a:extLst>
                <a:ext uri="{FF2B5EF4-FFF2-40B4-BE49-F238E27FC236}">
                  <a16:creationId xmlns:a16="http://schemas.microsoft.com/office/drawing/2014/main" id="{58F94A36-E150-4C70-87E6-89E6368F1FB0}"/>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83" name="Freeform 16">
              <a:extLst>
                <a:ext uri="{FF2B5EF4-FFF2-40B4-BE49-F238E27FC236}">
                  <a16:creationId xmlns:a16="http://schemas.microsoft.com/office/drawing/2014/main" id="{885088E1-2931-4D8D-869D-72334C5961D5}"/>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84" name="Freeform 17">
              <a:extLst>
                <a:ext uri="{FF2B5EF4-FFF2-40B4-BE49-F238E27FC236}">
                  <a16:creationId xmlns:a16="http://schemas.microsoft.com/office/drawing/2014/main" id="{7AE9D160-3F56-4C52-9ED9-A6BAAA329CE7}"/>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85" name="Freeform 18">
              <a:extLst>
                <a:ext uri="{FF2B5EF4-FFF2-40B4-BE49-F238E27FC236}">
                  <a16:creationId xmlns:a16="http://schemas.microsoft.com/office/drawing/2014/main" id="{79F3F7A1-0C51-41DA-9DA6-8E90E3E35A93}"/>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86" name="Freeform 19">
              <a:extLst>
                <a:ext uri="{FF2B5EF4-FFF2-40B4-BE49-F238E27FC236}">
                  <a16:creationId xmlns:a16="http://schemas.microsoft.com/office/drawing/2014/main" id="{DD9A2A46-D55F-4922-A01B-3F8DBED62196}"/>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87" name="Freeform 20">
              <a:extLst>
                <a:ext uri="{FF2B5EF4-FFF2-40B4-BE49-F238E27FC236}">
                  <a16:creationId xmlns:a16="http://schemas.microsoft.com/office/drawing/2014/main" id="{0AA17DFB-AEBE-4499-865B-B70381244269}"/>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88" name="Freeform 21">
              <a:extLst>
                <a:ext uri="{FF2B5EF4-FFF2-40B4-BE49-F238E27FC236}">
                  <a16:creationId xmlns:a16="http://schemas.microsoft.com/office/drawing/2014/main" id="{057EE8DA-45A6-49F5-8818-666095A68408}"/>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89" name="Freeform 22">
              <a:extLst>
                <a:ext uri="{FF2B5EF4-FFF2-40B4-BE49-F238E27FC236}">
                  <a16:creationId xmlns:a16="http://schemas.microsoft.com/office/drawing/2014/main" id="{8ADAA219-132F-41F3-BFAB-896804CF967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90" name="Freeform 23">
              <a:extLst>
                <a:ext uri="{FF2B5EF4-FFF2-40B4-BE49-F238E27FC236}">
                  <a16:creationId xmlns:a16="http://schemas.microsoft.com/office/drawing/2014/main" id="{0593EFB1-DC77-417B-B5BC-0900A29F86B6}"/>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91" name="Freeform 24">
              <a:extLst>
                <a:ext uri="{FF2B5EF4-FFF2-40B4-BE49-F238E27FC236}">
                  <a16:creationId xmlns:a16="http://schemas.microsoft.com/office/drawing/2014/main" id="{95C9F90E-2399-40F1-BB67-3EEDFC360A8B}"/>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92" name="Freeform 25">
              <a:extLst>
                <a:ext uri="{FF2B5EF4-FFF2-40B4-BE49-F238E27FC236}">
                  <a16:creationId xmlns:a16="http://schemas.microsoft.com/office/drawing/2014/main" id="{59635033-7842-47F7-869E-EB54B03BE9D0}"/>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93" name="Freeform 26">
              <a:extLst>
                <a:ext uri="{FF2B5EF4-FFF2-40B4-BE49-F238E27FC236}">
                  <a16:creationId xmlns:a16="http://schemas.microsoft.com/office/drawing/2014/main" id="{06710716-F4FF-4D2D-BD4D-3A1C29D5DA58}"/>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94" name="Freeform 27">
              <a:extLst>
                <a:ext uri="{FF2B5EF4-FFF2-40B4-BE49-F238E27FC236}">
                  <a16:creationId xmlns:a16="http://schemas.microsoft.com/office/drawing/2014/main" id="{DD91BF26-5487-4130-87F9-0B56EA0B067C}"/>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95" name="Freeform 28">
              <a:extLst>
                <a:ext uri="{FF2B5EF4-FFF2-40B4-BE49-F238E27FC236}">
                  <a16:creationId xmlns:a16="http://schemas.microsoft.com/office/drawing/2014/main" id="{DCAE746E-F56B-4E02-A50E-358503AB5F73}"/>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96" name="Freeform 29">
              <a:extLst>
                <a:ext uri="{FF2B5EF4-FFF2-40B4-BE49-F238E27FC236}">
                  <a16:creationId xmlns:a16="http://schemas.microsoft.com/office/drawing/2014/main" id="{81DB5307-35A1-4FFB-A8E6-C6AB7703A8EF}"/>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97" name="Freeform 30">
              <a:extLst>
                <a:ext uri="{FF2B5EF4-FFF2-40B4-BE49-F238E27FC236}">
                  <a16:creationId xmlns:a16="http://schemas.microsoft.com/office/drawing/2014/main" id="{052F6C49-049E-4FBC-A090-64B559CC10C2}"/>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98" name="Freeform 31">
              <a:extLst>
                <a:ext uri="{FF2B5EF4-FFF2-40B4-BE49-F238E27FC236}">
                  <a16:creationId xmlns:a16="http://schemas.microsoft.com/office/drawing/2014/main" id="{B520037F-DF6D-49C9-937E-D7617F8DC86C}"/>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99" name="Freeform 32">
              <a:extLst>
                <a:ext uri="{FF2B5EF4-FFF2-40B4-BE49-F238E27FC236}">
                  <a16:creationId xmlns:a16="http://schemas.microsoft.com/office/drawing/2014/main" id="{D65483B0-4562-4071-8E79-BFF7E3407B92}"/>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00" name="Rectangle 33">
              <a:extLst>
                <a:ext uri="{FF2B5EF4-FFF2-40B4-BE49-F238E27FC236}">
                  <a16:creationId xmlns:a16="http://schemas.microsoft.com/office/drawing/2014/main" id="{B537F264-B801-4F97-8091-41E16CA52FE1}"/>
                </a:ext>
                <a:ext uri="{C183D7F6-B498-43B3-948B-1728B52AA6E4}">
                  <adec:decorative xmlns:adec="http://schemas.microsoft.com/office/drawing/2017/decorative" xmlns="" val="1"/>
                </a:ext>
              </a:extLst>
            </p:cNvPr>
            <p:cNvSpPr>
              <a:spLocks noChangeArrowheads="1"/>
            </p:cNvSpPr>
            <p:nvPr>
              <p:extLst>
                <p:ext uri="{386F3935-93C4-4BCD-93E2-E3B085C9AB24}">
                  <p16:designElem xmlns:p16="http://schemas.microsoft.com/office/powerpoint/2015/main" val="1"/>
                </p:ext>
              </p:extLst>
            </p:nvPr>
          </p:nvSpPr>
          <p:spPr bwMode="auto">
            <a:xfrm>
              <a:off x="642938" y="6610350"/>
              <a:ext cx="23813" cy="242888"/>
            </a:xfrm>
            <a:prstGeom prst="rect">
              <a:avLst/>
            </a:pr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sp>
        <p:sp>
          <p:nvSpPr>
            <p:cNvPr id="201" name="Freeform 34">
              <a:extLst>
                <a:ext uri="{FF2B5EF4-FFF2-40B4-BE49-F238E27FC236}">
                  <a16:creationId xmlns:a16="http://schemas.microsoft.com/office/drawing/2014/main" id="{CF0D86E0-647F-437F-AA71-72A789B0D2C7}"/>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02" name="Freeform 35">
              <a:extLst>
                <a:ext uri="{FF2B5EF4-FFF2-40B4-BE49-F238E27FC236}">
                  <a16:creationId xmlns:a16="http://schemas.microsoft.com/office/drawing/2014/main" id="{D72C3866-21D1-48D0-899E-938892FF3D7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03" name="Freeform 36">
              <a:extLst>
                <a:ext uri="{FF2B5EF4-FFF2-40B4-BE49-F238E27FC236}">
                  <a16:creationId xmlns:a16="http://schemas.microsoft.com/office/drawing/2014/main" id="{4E94AC39-CDCB-4B11-BE08-FABED0C00FD9}"/>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04" name="Freeform 37">
              <a:extLst>
                <a:ext uri="{FF2B5EF4-FFF2-40B4-BE49-F238E27FC236}">
                  <a16:creationId xmlns:a16="http://schemas.microsoft.com/office/drawing/2014/main" id="{29C7F939-61B9-467B-AC85-C146594B803A}"/>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05" name="Freeform 38">
              <a:extLst>
                <a:ext uri="{FF2B5EF4-FFF2-40B4-BE49-F238E27FC236}">
                  <a16:creationId xmlns:a16="http://schemas.microsoft.com/office/drawing/2014/main" id="{0B851A48-E333-49BD-8150-3E207F2F5E0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06" name="Freeform 39">
              <a:extLst>
                <a:ext uri="{FF2B5EF4-FFF2-40B4-BE49-F238E27FC236}">
                  <a16:creationId xmlns:a16="http://schemas.microsoft.com/office/drawing/2014/main" id="{1CD0C878-A6ED-44A0-972F-164829F382A2}"/>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07" name="Freeform 40">
              <a:extLst>
                <a:ext uri="{FF2B5EF4-FFF2-40B4-BE49-F238E27FC236}">
                  <a16:creationId xmlns:a16="http://schemas.microsoft.com/office/drawing/2014/main" id="{1C236544-42D8-4A88-B600-6B8B20FFB401}"/>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08" name="Freeform 41">
              <a:extLst>
                <a:ext uri="{FF2B5EF4-FFF2-40B4-BE49-F238E27FC236}">
                  <a16:creationId xmlns:a16="http://schemas.microsoft.com/office/drawing/2014/main" id="{C9FF2C0E-61EA-45E6-8C93-270B51918DB5}"/>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09" name="Freeform 42">
              <a:extLst>
                <a:ext uri="{FF2B5EF4-FFF2-40B4-BE49-F238E27FC236}">
                  <a16:creationId xmlns:a16="http://schemas.microsoft.com/office/drawing/2014/main" id="{654F9C3F-E635-4E7B-BF8F-87BF60CE7A01}"/>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10" name="Freeform 43">
              <a:extLst>
                <a:ext uri="{FF2B5EF4-FFF2-40B4-BE49-F238E27FC236}">
                  <a16:creationId xmlns:a16="http://schemas.microsoft.com/office/drawing/2014/main" id="{ACCA7548-833A-4EEC-91F2-BB9687E3CE74}"/>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11" name="Freeform 44">
              <a:extLst>
                <a:ext uri="{FF2B5EF4-FFF2-40B4-BE49-F238E27FC236}">
                  <a16:creationId xmlns:a16="http://schemas.microsoft.com/office/drawing/2014/main" id="{F895F203-B2FD-49FE-A865-269B367A4100}"/>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12" name="Rectangle 45">
              <a:extLst>
                <a:ext uri="{FF2B5EF4-FFF2-40B4-BE49-F238E27FC236}">
                  <a16:creationId xmlns:a16="http://schemas.microsoft.com/office/drawing/2014/main" id="{84D9CCFF-23CD-4209-B238-57DDF091A6CE}"/>
                </a:ext>
                <a:ext uri="{C183D7F6-B498-43B3-948B-1728B52AA6E4}">
                  <adec:decorative xmlns:adec="http://schemas.microsoft.com/office/drawing/2017/decorative" xmlns="" val="1"/>
                </a:ext>
              </a:extLst>
            </p:cNvPr>
            <p:cNvSpPr>
              <a:spLocks noChangeArrowheads="1"/>
            </p:cNvSpPr>
            <p:nvPr>
              <p:extLst>
                <p:ext uri="{386F3935-93C4-4BCD-93E2-E3B085C9AB24}">
                  <p16:designElem xmlns:p16="http://schemas.microsoft.com/office/powerpoint/2015/main" val="1"/>
                </p:ext>
              </p:extLst>
            </p:nvPr>
          </p:nvSpPr>
          <p:spPr bwMode="auto">
            <a:xfrm>
              <a:off x="1228725" y="4662488"/>
              <a:ext cx="23813" cy="2181225"/>
            </a:xfrm>
            <a:prstGeom prst="rect">
              <a:avLst/>
            </a:pr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sp>
        <p:sp>
          <p:nvSpPr>
            <p:cNvPr id="213" name="Freeform 46">
              <a:extLst>
                <a:ext uri="{FF2B5EF4-FFF2-40B4-BE49-F238E27FC236}">
                  <a16:creationId xmlns:a16="http://schemas.microsoft.com/office/drawing/2014/main" id="{190495CD-E216-4AF5-9038-D7807B638CCC}"/>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14" name="Freeform 47">
              <a:extLst>
                <a:ext uri="{FF2B5EF4-FFF2-40B4-BE49-F238E27FC236}">
                  <a16:creationId xmlns:a16="http://schemas.microsoft.com/office/drawing/2014/main" id="{6E2B5DDB-234E-47ED-9F32-83C6D5EEEB26}"/>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15" name="Freeform 48">
              <a:extLst>
                <a:ext uri="{FF2B5EF4-FFF2-40B4-BE49-F238E27FC236}">
                  <a16:creationId xmlns:a16="http://schemas.microsoft.com/office/drawing/2014/main" id="{9DB1F0CB-D565-4DF9-BA3F-7CE9F18B4F53}"/>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16" name="Freeform 49">
              <a:extLst>
                <a:ext uri="{FF2B5EF4-FFF2-40B4-BE49-F238E27FC236}">
                  <a16:creationId xmlns:a16="http://schemas.microsoft.com/office/drawing/2014/main" id="{552F47B4-D0D5-4075-BD00-7145B6F205E7}"/>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17" name="Freeform 50">
              <a:extLst>
                <a:ext uri="{FF2B5EF4-FFF2-40B4-BE49-F238E27FC236}">
                  <a16:creationId xmlns:a16="http://schemas.microsoft.com/office/drawing/2014/main" id="{F57CAD52-0B84-4068-BFD9-B48B16AFEED7}"/>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18" name="Freeform 51">
              <a:extLst>
                <a:ext uri="{FF2B5EF4-FFF2-40B4-BE49-F238E27FC236}">
                  <a16:creationId xmlns:a16="http://schemas.microsoft.com/office/drawing/2014/main" id="{62E09F5E-A24D-4628-A8CB-143556FB9D71}"/>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19" name="Freeform 52">
              <a:extLst>
                <a:ext uri="{FF2B5EF4-FFF2-40B4-BE49-F238E27FC236}">
                  <a16:creationId xmlns:a16="http://schemas.microsoft.com/office/drawing/2014/main" id="{C547CC76-FB8C-43B1-A625-F694184D947B}"/>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20" name="Freeform 53">
              <a:extLst>
                <a:ext uri="{FF2B5EF4-FFF2-40B4-BE49-F238E27FC236}">
                  <a16:creationId xmlns:a16="http://schemas.microsoft.com/office/drawing/2014/main" id="{E86CE93B-A557-46C2-B87E-81C1E0E93672}"/>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21" name="Freeform 54">
              <a:extLst>
                <a:ext uri="{FF2B5EF4-FFF2-40B4-BE49-F238E27FC236}">
                  <a16:creationId xmlns:a16="http://schemas.microsoft.com/office/drawing/2014/main" id="{7220D106-C5C0-4A39-909A-A11F3E246D6E}"/>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22" name="Freeform 55">
              <a:extLst>
                <a:ext uri="{FF2B5EF4-FFF2-40B4-BE49-F238E27FC236}">
                  <a16:creationId xmlns:a16="http://schemas.microsoft.com/office/drawing/2014/main" id="{195044AA-79D9-4142-8865-9A4B4E808739}"/>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23" name="Freeform 56">
              <a:extLst>
                <a:ext uri="{FF2B5EF4-FFF2-40B4-BE49-F238E27FC236}">
                  <a16:creationId xmlns:a16="http://schemas.microsoft.com/office/drawing/2014/main" id="{BBFC5CFA-482C-4B45-87A7-C44F773CC663}"/>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24" name="Freeform 57">
              <a:extLst>
                <a:ext uri="{FF2B5EF4-FFF2-40B4-BE49-F238E27FC236}">
                  <a16:creationId xmlns:a16="http://schemas.microsoft.com/office/drawing/2014/main" id="{79BEC615-03E2-4F7F-A457-0CDA565ADA73}"/>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25" name="Freeform 58">
              <a:extLst>
                <a:ext uri="{FF2B5EF4-FFF2-40B4-BE49-F238E27FC236}">
                  <a16:creationId xmlns:a16="http://schemas.microsoft.com/office/drawing/2014/main" id="{20E56620-58EC-4785-BA5E-2E40F40BC91A}"/>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grpSp>
      <p:pic>
        <p:nvPicPr>
          <p:cNvPr id="8" name="Picture 7">
            <a:extLst>
              <a:ext uri="{FF2B5EF4-FFF2-40B4-BE49-F238E27FC236}">
                <a16:creationId xmlns:a16="http://schemas.microsoft.com/office/drawing/2014/main" id="{2D1EF525-1F4F-4282-BA67-9D38CC3C0CF3}"/>
              </a:ext>
            </a:extLst>
          </p:cNvPr>
          <p:cNvPicPr>
            <a:picLocks noChangeAspect="1"/>
          </p:cNvPicPr>
          <p:nvPr/>
        </p:nvPicPr>
        <p:blipFill rotWithShape="1">
          <a:blip r:embed="rId4"/>
          <a:srcRect t="12418" r="1" b="22104"/>
          <a:stretch/>
        </p:blipFill>
        <p:spPr>
          <a:xfrm>
            <a:off x="20" y="1"/>
            <a:ext cx="4635563" cy="2276475"/>
          </a:xfrm>
          <a:custGeom>
            <a:avLst/>
            <a:gdLst/>
            <a:ahLst/>
            <a:cxnLst/>
            <a:rect l="l" t="t" r="r" b="b"/>
            <a:pathLst>
              <a:path w="4635583" h="3427413">
                <a:moveTo>
                  <a:pt x="0" y="0"/>
                </a:moveTo>
                <a:lnTo>
                  <a:pt x="4635583" y="0"/>
                </a:lnTo>
                <a:lnTo>
                  <a:pt x="4635583" y="3427413"/>
                </a:lnTo>
                <a:lnTo>
                  <a:pt x="0" y="3427413"/>
                </a:lnTo>
                <a:close/>
              </a:path>
            </a:pathLst>
          </a:custGeom>
        </p:spPr>
      </p:pic>
      <p:cxnSp>
        <p:nvCxnSpPr>
          <p:cNvPr id="227" name="Straight Connector 226">
            <a:extLst>
              <a:ext uri="{FF2B5EF4-FFF2-40B4-BE49-F238E27FC236}">
                <a16:creationId xmlns:a16="http://schemas.microsoft.com/office/drawing/2014/main" id="{3CFEBF73-2875-4126-A90D-ABB6BBFEADE8}"/>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2286000"/>
            <a:ext cx="4635583" cy="0"/>
          </a:xfrm>
          <a:prstGeom prst="line">
            <a:avLst/>
          </a:prstGeom>
          <a:solidFill>
            <a:schemeClr val="tx2">
              <a:alpha val="60000"/>
            </a:schemeClr>
          </a:solidFill>
          <a:ln w="19050">
            <a:solidFill>
              <a:schemeClr val="tx2">
                <a:alpha val="60000"/>
              </a:schemeClr>
            </a:solidFill>
          </a:ln>
          <a:effectLst>
            <a:outerShdw blurRad="50800" dist="38100" dir="2700000" algn="tl" rotWithShape="0">
              <a:srgbClr val="000000">
                <a:alpha val="58000"/>
              </a:srgbClr>
            </a:outerShdw>
          </a:effectLst>
        </p:spPr>
      </p:cxnSp>
      <p:pic>
        <p:nvPicPr>
          <p:cNvPr id="5" name="Picture 4" descr="A person holding a book&#10;&#10;Description automatically generated">
            <a:extLst>
              <a:ext uri="{FF2B5EF4-FFF2-40B4-BE49-F238E27FC236}">
                <a16:creationId xmlns:a16="http://schemas.microsoft.com/office/drawing/2014/main" id="{6FC6B2FD-82E1-4009-8766-9708803E99EC}"/>
              </a:ext>
            </a:extLst>
          </p:cNvPr>
          <p:cNvPicPr>
            <a:picLocks noChangeAspect="1"/>
          </p:cNvPicPr>
          <p:nvPr/>
        </p:nvPicPr>
        <p:blipFill rotWithShape="1">
          <a:blip r:embed="rId5"/>
          <a:srcRect t="9032" r="-1" b="12734"/>
          <a:stretch/>
        </p:blipFill>
        <p:spPr>
          <a:xfrm>
            <a:off x="20" y="4572000"/>
            <a:ext cx="4635563" cy="2286001"/>
          </a:xfrm>
          <a:custGeom>
            <a:avLst/>
            <a:gdLst/>
            <a:ahLst/>
            <a:cxnLst/>
            <a:rect l="l" t="t" r="r" b="b"/>
            <a:pathLst>
              <a:path w="4635583" h="3430587">
                <a:moveTo>
                  <a:pt x="0" y="0"/>
                </a:moveTo>
                <a:lnTo>
                  <a:pt x="4635583" y="0"/>
                </a:lnTo>
                <a:lnTo>
                  <a:pt x="4635583" y="3430587"/>
                </a:lnTo>
                <a:lnTo>
                  <a:pt x="0" y="3430587"/>
                </a:lnTo>
                <a:close/>
              </a:path>
            </a:pathLst>
          </a:custGeom>
        </p:spPr>
      </p:pic>
      <p:cxnSp>
        <p:nvCxnSpPr>
          <p:cNvPr id="229" name="Straight Connector 228">
            <a:extLst>
              <a:ext uri="{FF2B5EF4-FFF2-40B4-BE49-F238E27FC236}">
                <a16:creationId xmlns:a16="http://schemas.microsoft.com/office/drawing/2014/main" id="{0F167419-5C1C-40BD-B9C4-75CFC65088FD}"/>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4572000"/>
            <a:ext cx="4635583" cy="0"/>
          </a:xfrm>
          <a:prstGeom prst="line">
            <a:avLst/>
          </a:prstGeom>
          <a:solidFill>
            <a:schemeClr val="tx2">
              <a:alpha val="60000"/>
            </a:schemeClr>
          </a:solidFill>
          <a:ln w="19050">
            <a:solidFill>
              <a:schemeClr val="tx2">
                <a:alpha val="60000"/>
              </a:schemeClr>
            </a:solidFill>
          </a:ln>
          <a:effectLst>
            <a:outerShdw blurRad="50800" dist="38100" dir="2700000" algn="tl" rotWithShape="0">
              <a:srgbClr val="000000">
                <a:alpha val="58000"/>
              </a:srgbClr>
            </a:outerShdw>
          </a:effectLst>
        </p:spPr>
      </p:cxnSp>
      <p:cxnSp>
        <p:nvCxnSpPr>
          <p:cNvPr id="231" name="Straight Connector 230">
            <a:extLst>
              <a:ext uri="{FF2B5EF4-FFF2-40B4-BE49-F238E27FC236}">
                <a16:creationId xmlns:a16="http://schemas.microsoft.com/office/drawing/2014/main" id="{AFCD9A95-E405-4952-A0CF-6EAF80F97063}"/>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32483" y="-464"/>
            <a:ext cx="2646" cy="6858465"/>
          </a:xfrm>
          <a:prstGeom prst="line">
            <a:avLst/>
          </a:prstGeom>
          <a:solidFill>
            <a:schemeClr val="tx2">
              <a:alpha val="60000"/>
            </a:schemeClr>
          </a:solidFill>
          <a:ln w="19050">
            <a:solidFill>
              <a:schemeClr val="tx2">
                <a:alpha val="60000"/>
              </a:schemeClr>
            </a:solidFill>
          </a:ln>
          <a:effectLst>
            <a:outerShdw blurRad="50800" dist="38100" dir="2700000" algn="tl" rotWithShape="0">
              <a:srgbClr val="000000">
                <a:alpha val="58000"/>
              </a:srgbClr>
            </a:outerShdw>
          </a:effectLst>
        </p:spPr>
      </p:cxnSp>
      <p:sp>
        <p:nvSpPr>
          <p:cNvPr id="2" name="TextBox 1">
            <a:extLst>
              <a:ext uri="{FF2B5EF4-FFF2-40B4-BE49-F238E27FC236}">
                <a16:creationId xmlns:a16="http://schemas.microsoft.com/office/drawing/2014/main" id="{6C9EAFC5-BD62-47D7-A8E3-8669466F38E2}"/>
              </a:ext>
            </a:extLst>
          </p:cNvPr>
          <p:cNvSpPr txBox="1"/>
          <p:nvPr/>
        </p:nvSpPr>
        <p:spPr>
          <a:xfrm>
            <a:off x="5138166" y="722312"/>
            <a:ext cx="6786352" cy="3541714"/>
          </a:xfrm>
          <a:prstGeom prst="rect">
            <a:avLst/>
          </a:prstGeom>
        </p:spPr>
        <p:txBody>
          <a:bodyPr vert="horz" lIns="91440" tIns="45720" rIns="91440" bIns="45720" rtlCol="0">
            <a:noAutofit/>
          </a:bodyPr>
          <a:lstStyle/>
          <a:p>
            <a:pPr indent="-228600" defTabSz="914400">
              <a:lnSpc>
                <a:spcPct val="110000"/>
              </a:lnSpc>
              <a:spcAft>
                <a:spcPts val="600"/>
              </a:spcAft>
              <a:buSzPct val="125000"/>
              <a:buFont typeface="Arial" panose="020B0604020202020204" pitchFamily="34" charset="0"/>
              <a:buChar char="•"/>
            </a:pPr>
            <a:r>
              <a:rPr lang="en-US" sz="2400" dirty="0">
                <a:solidFill>
                  <a:schemeClr val="bg1"/>
                </a:solidFill>
                <a:latin typeface="Calibri" panose="020F0502020204030204" pitchFamily="34" charset="0"/>
                <a:cs typeface="Calibri" panose="020F0502020204030204" pitchFamily="34" charset="0"/>
              </a:rPr>
              <a:t>Watch </a:t>
            </a:r>
            <a:r>
              <a:rPr lang="en-US" sz="2400" dirty="0" err="1">
                <a:solidFill>
                  <a:schemeClr val="bg1"/>
                </a:solidFill>
                <a:latin typeface="Calibri" panose="020F0502020204030204" pitchFamily="34" charset="0"/>
                <a:cs typeface="Calibri" panose="020F0502020204030204" pitchFamily="34" charset="0"/>
              </a:rPr>
              <a:t>Floella</a:t>
            </a:r>
            <a:r>
              <a:rPr lang="en-US" sz="2400" dirty="0">
                <a:solidFill>
                  <a:schemeClr val="bg1"/>
                </a:solidFill>
                <a:latin typeface="Calibri" panose="020F0502020204030204" pitchFamily="34" charset="0"/>
                <a:cs typeface="Calibri" panose="020F0502020204030204" pitchFamily="34" charset="0"/>
              </a:rPr>
              <a:t> Benjamin’s video explaining the racism experienced. </a:t>
            </a:r>
          </a:p>
          <a:p>
            <a:pPr indent="-228600" defTabSz="914400">
              <a:lnSpc>
                <a:spcPct val="110000"/>
              </a:lnSpc>
              <a:spcAft>
                <a:spcPts val="600"/>
              </a:spcAft>
              <a:buSzPct val="125000"/>
              <a:buFont typeface="Arial" panose="020B0604020202020204" pitchFamily="34" charset="0"/>
              <a:buChar char="•"/>
            </a:pPr>
            <a:endParaRPr lang="en-US" sz="2400" dirty="0">
              <a:solidFill>
                <a:schemeClr val="bg1"/>
              </a:solidFill>
              <a:latin typeface="Calibri" panose="020F0502020204030204" pitchFamily="34" charset="0"/>
              <a:cs typeface="Calibri" panose="020F0502020204030204" pitchFamily="34" charset="0"/>
            </a:endParaRPr>
          </a:p>
          <a:p>
            <a:pPr indent="-228600" defTabSz="914400">
              <a:lnSpc>
                <a:spcPct val="110000"/>
              </a:lnSpc>
              <a:spcAft>
                <a:spcPts val="600"/>
              </a:spcAft>
              <a:buSzPct val="125000"/>
              <a:buFont typeface="Arial" panose="020B0604020202020204" pitchFamily="34" charset="0"/>
              <a:buChar char="•"/>
            </a:pPr>
            <a:r>
              <a:rPr lang="en-US" sz="2400" dirty="0">
                <a:solidFill>
                  <a:schemeClr val="bg1"/>
                </a:solidFill>
                <a:latin typeface="Calibri" panose="020F0502020204030204" pitchFamily="34" charset="0"/>
                <a:cs typeface="Calibri" panose="020F0502020204030204" pitchFamily="34" charset="0"/>
                <a:hlinkClick r:id="rId6">
                  <a:extLst>
                    <a:ext uri="{A12FA001-AC4F-418D-AE19-62706E023703}">
                      <ahyp:hlinkClr xmlns:ahyp="http://schemas.microsoft.com/office/drawing/2018/hyperlinkcolor" xmlns="" val="tx"/>
                    </a:ext>
                  </a:extLst>
                </a:hlinkClick>
              </a:rPr>
              <a:t>https://www.bbc.co.uk/newsround/43793769</a:t>
            </a:r>
            <a:r>
              <a:rPr lang="en-US" sz="2400" dirty="0">
                <a:solidFill>
                  <a:schemeClr val="bg1"/>
                </a:solidFill>
                <a:latin typeface="Calibri" panose="020F0502020204030204" pitchFamily="34" charset="0"/>
                <a:cs typeface="Calibri" panose="020F0502020204030204" pitchFamily="34" charset="0"/>
              </a:rPr>
              <a:t> </a:t>
            </a:r>
          </a:p>
          <a:p>
            <a:pPr indent="-228600" defTabSz="914400">
              <a:lnSpc>
                <a:spcPct val="110000"/>
              </a:lnSpc>
              <a:spcAft>
                <a:spcPts val="600"/>
              </a:spcAft>
              <a:buSzPct val="125000"/>
              <a:buFont typeface="Arial" panose="020B0604020202020204" pitchFamily="34" charset="0"/>
              <a:buChar char="•"/>
            </a:pPr>
            <a:endParaRPr lang="en-US" sz="2400" dirty="0">
              <a:solidFill>
                <a:schemeClr val="bg1"/>
              </a:solidFill>
              <a:latin typeface="Calibri" panose="020F0502020204030204" pitchFamily="34" charset="0"/>
              <a:cs typeface="Calibri" panose="020F0502020204030204" pitchFamily="34" charset="0"/>
            </a:endParaRPr>
          </a:p>
          <a:p>
            <a:pPr indent="-228600" defTabSz="914400">
              <a:lnSpc>
                <a:spcPct val="110000"/>
              </a:lnSpc>
              <a:spcAft>
                <a:spcPts val="600"/>
              </a:spcAft>
              <a:buSzPct val="125000"/>
              <a:buFont typeface="Arial" panose="020B0604020202020204" pitchFamily="34" charset="0"/>
              <a:buChar char="•"/>
            </a:pPr>
            <a:r>
              <a:rPr lang="en-US" sz="2400" dirty="0">
                <a:solidFill>
                  <a:schemeClr val="bg1"/>
                </a:solidFill>
                <a:latin typeface="Calibri" panose="020F0502020204030204" pitchFamily="34" charset="0"/>
                <a:cs typeface="Calibri" panose="020F0502020204030204" pitchFamily="34" charset="0"/>
              </a:rPr>
              <a:t>Do you think the experience of black people has changed in the UK now? How? Why?  </a:t>
            </a:r>
          </a:p>
          <a:p>
            <a:pPr indent="-228600" defTabSz="914400">
              <a:lnSpc>
                <a:spcPct val="110000"/>
              </a:lnSpc>
              <a:spcAft>
                <a:spcPts val="600"/>
              </a:spcAft>
              <a:buSzPct val="125000"/>
              <a:buFont typeface="Arial" panose="020B0604020202020204" pitchFamily="34" charset="0"/>
              <a:buChar char="•"/>
            </a:pPr>
            <a:endParaRPr lang="en-US" sz="2400" dirty="0">
              <a:solidFill>
                <a:schemeClr val="bg1"/>
              </a:solidFill>
              <a:latin typeface="Calibri" panose="020F0502020204030204" pitchFamily="34" charset="0"/>
              <a:cs typeface="Calibri" panose="020F0502020204030204" pitchFamily="34" charset="0"/>
            </a:endParaRPr>
          </a:p>
          <a:p>
            <a:pPr indent="-228600" defTabSz="914400">
              <a:lnSpc>
                <a:spcPct val="110000"/>
              </a:lnSpc>
              <a:spcAft>
                <a:spcPts val="600"/>
              </a:spcAft>
              <a:buSzPct val="125000"/>
              <a:buFont typeface="Arial" panose="020B0604020202020204" pitchFamily="34" charset="0"/>
              <a:buChar char="•"/>
            </a:pPr>
            <a:r>
              <a:rPr lang="en-US" sz="2400" dirty="0">
                <a:solidFill>
                  <a:schemeClr val="bg1"/>
                </a:solidFill>
                <a:latin typeface="Calibri" panose="020F0502020204030204" pitchFamily="34" charset="0"/>
                <a:cs typeface="Calibri" panose="020F0502020204030204" pitchFamily="34" charset="0"/>
              </a:rPr>
              <a:t>What influence has the arrival of the Windrush Generation had on culture in Britain?</a:t>
            </a:r>
            <a:endParaRPr lang="en-US" sz="2400" b="0" i="0" dirty="0">
              <a:solidFill>
                <a:schemeClr val="bg1"/>
              </a:solidFill>
              <a:effectLst/>
              <a:latin typeface="Calibri" panose="020F0502020204030204" pitchFamily="34" charset="0"/>
              <a:cs typeface="Calibri" panose="020F0502020204030204" pitchFamily="34" charset="0"/>
            </a:endParaRPr>
          </a:p>
        </p:txBody>
      </p:sp>
      <p:pic>
        <p:nvPicPr>
          <p:cNvPr id="9" name="Picture 8">
            <a:extLst>
              <a:ext uri="{FF2B5EF4-FFF2-40B4-BE49-F238E27FC236}">
                <a16:creationId xmlns:a16="http://schemas.microsoft.com/office/drawing/2014/main" id="{DB8D06AC-36DD-4933-8D07-535F893B8B24}"/>
              </a:ext>
            </a:extLst>
          </p:cNvPr>
          <p:cNvPicPr>
            <a:picLocks noChangeAspect="1"/>
          </p:cNvPicPr>
          <p:nvPr/>
        </p:nvPicPr>
        <p:blipFill>
          <a:blip r:embed="rId7"/>
          <a:stretch>
            <a:fillRect/>
          </a:stretch>
        </p:blipFill>
        <p:spPr>
          <a:xfrm>
            <a:off x="153381" y="2205530"/>
            <a:ext cx="4901941" cy="2760170"/>
          </a:xfrm>
          <a:prstGeom prst="rect">
            <a:avLst/>
          </a:prstGeom>
        </p:spPr>
      </p:pic>
    </p:spTree>
    <p:extLst>
      <p:ext uri="{BB962C8B-B14F-4D97-AF65-F5344CB8AC3E}">
        <p14:creationId xmlns:p14="http://schemas.microsoft.com/office/powerpoint/2010/main" val="27682539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
                                          </p:val>
                                        </p:tav>
                                        <p:tav tm="100000">
                                          <p:val>
                                            <p:strVal val="#ppt_x"/>
                                          </p:val>
                                        </p:tav>
                                      </p:tavLst>
                                    </p:anim>
                                    <p:anim calcmode="lin" valueType="num">
                                      <p:cBhvr>
                                        <p:cTn id="23"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2">
                                            <p:txEl>
                                              <p:pRg st="4" end="4"/>
                                            </p:txEl>
                                          </p:spTgt>
                                        </p:tgtEl>
                                        <p:attrNameLst>
                                          <p:attrName>style.visibility</p:attrName>
                                        </p:attrNameLst>
                                      </p:cBhvr>
                                      <p:to>
                                        <p:strVal val="visible"/>
                                      </p:to>
                                    </p:set>
                                    <p:animEffect transition="in" filter="fade">
                                      <p:cBhvr>
                                        <p:cTn id="28" dur="1000"/>
                                        <p:tgtEl>
                                          <p:spTgt spid="2">
                                            <p:txEl>
                                              <p:pRg st="4" end="4"/>
                                            </p:txEl>
                                          </p:spTgt>
                                        </p:tgtEl>
                                      </p:cBhvr>
                                    </p:animEffect>
                                    <p:anim calcmode="lin" valueType="num">
                                      <p:cBhvr>
                                        <p:cTn id="29" dur="1000" fill="hold"/>
                                        <p:tgtEl>
                                          <p:spTgt spid="2">
                                            <p:txEl>
                                              <p:pRg st="4" end="4"/>
                                            </p:txEl>
                                          </p:spTgt>
                                        </p:tgtEl>
                                        <p:attrNameLst>
                                          <p:attrName>ppt_x</p:attrName>
                                        </p:attrNameLst>
                                      </p:cBhvr>
                                      <p:tavLst>
                                        <p:tav tm="0">
                                          <p:val>
                                            <p:strVal val="#ppt_x"/>
                                          </p:val>
                                        </p:tav>
                                        <p:tav tm="100000">
                                          <p:val>
                                            <p:strVal val="#ppt_x"/>
                                          </p:val>
                                        </p:tav>
                                      </p:tavLst>
                                    </p:anim>
                                    <p:anim calcmode="lin" valueType="num">
                                      <p:cBhvr>
                                        <p:cTn id="30" dur="1000" fill="hold"/>
                                        <p:tgtEl>
                                          <p:spTgt spid="2">
                                            <p:txEl>
                                              <p:pRg st="4" end="4"/>
                                            </p:txEl>
                                          </p:spTgt>
                                        </p:tgtEl>
                                        <p:attrNameLst>
                                          <p:attrName>ppt_y</p:attrName>
                                        </p:attrNameLst>
                                      </p:cBhvr>
                                      <p:tavLst>
                                        <p:tav tm="0">
                                          <p:val>
                                            <p:strVal val="#ppt_y+.1"/>
                                          </p:val>
                                        </p:tav>
                                        <p:tav tm="100000">
                                          <p:val>
                                            <p:strVal val="#ppt_y"/>
                                          </p:val>
                                        </p:tav>
                                      </p:tavLst>
                                    </p:anim>
                                  </p:childTnLst>
                                </p:cTn>
                              </p:par>
                              <p:par>
                                <p:cTn id="31" presetID="42" presetClass="entr" presetSubtype="0" fill="hold" nodeType="withEffect">
                                  <p:stCondLst>
                                    <p:cond delay="0"/>
                                  </p:stCondLst>
                                  <p:childTnLst>
                                    <p:set>
                                      <p:cBhvr>
                                        <p:cTn id="32" dur="1" fill="hold">
                                          <p:stCondLst>
                                            <p:cond delay="0"/>
                                          </p:stCondLst>
                                        </p:cTn>
                                        <p:tgtEl>
                                          <p:spTgt spid="2">
                                            <p:txEl>
                                              <p:pRg st="6" end="6"/>
                                            </p:txEl>
                                          </p:spTgt>
                                        </p:tgtEl>
                                        <p:attrNameLst>
                                          <p:attrName>style.visibility</p:attrName>
                                        </p:attrNameLst>
                                      </p:cBhvr>
                                      <p:to>
                                        <p:strVal val="visible"/>
                                      </p:to>
                                    </p:set>
                                    <p:animEffect transition="in" filter="fade">
                                      <p:cBhvr>
                                        <p:cTn id="33" dur="1000"/>
                                        <p:tgtEl>
                                          <p:spTgt spid="2">
                                            <p:txEl>
                                              <p:pRg st="6" end="6"/>
                                            </p:txEl>
                                          </p:spTgt>
                                        </p:tgtEl>
                                      </p:cBhvr>
                                    </p:animEffect>
                                    <p:anim calcmode="lin" valueType="num">
                                      <p:cBhvr>
                                        <p:cTn id="34" dur="1000" fill="hold"/>
                                        <p:tgtEl>
                                          <p:spTgt spid="2">
                                            <p:txEl>
                                              <p:pRg st="6" end="6"/>
                                            </p:txEl>
                                          </p:spTgt>
                                        </p:tgtEl>
                                        <p:attrNameLst>
                                          <p:attrName>ppt_x</p:attrName>
                                        </p:attrNameLst>
                                      </p:cBhvr>
                                      <p:tavLst>
                                        <p:tav tm="0">
                                          <p:val>
                                            <p:strVal val="#ppt_x"/>
                                          </p:val>
                                        </p:tav>
                                        <p:tav tm="100000">
                                          <p:val>
                                            <p:strVal val="#ppt_x"/>
                                          </p:val>
                                        </p:tav>
                                      </p:tavLst>
                                    </p:anim>
                                    <p:anim calcmode="lin" valueType="num">
                                      <p:cBhvr>
                                        <p:cTn id="35" dur="1000" fill="hold"/>
                                        <p:tgtEl>
                                          <p:spTgt spid="2">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4570CBF-1EC3-4E0F-9F18-CE02CAD01981}"/>
              </a:ext>
            </a:extLst>
          </p:cNvPr>
          <p:cNvSpPr>
            <a:spLocks noGrp="1"/>
          </p:cNvSpPr>
          <p:nvPr>
            <p:ph idx="1"/>
          </p:nvPr>
        </p:nvSpPr>
        <p:spPr>
          <a:xfrm>
            <a:off x="493712" y="618518"/>
            <a:ext cx="11201399" cy="4482461"/>
          </a:xfrm>
        </p:spPr>
        <p:txBody>
          <a:bodyPr vert="horz" lIns="91440" tIns="45720" rIns="91440" bIns="45720" rtlCol="0" anchor="t">
            <a:normAutofit lnSpcReduction="10000"/>
          </a:bodyPr>
          <a:lstStyle/>
          <a:p>
            <a:pPr marL="0" indent="0" algn="ctr">
              <a:buNone/>
            </a:pPr>
            <a:r>
              <a:rPr lang="en-US" dirty="0">
                <a:solidFill>
                  <a:schemeClr val="bg1"/>
                </a:solidFill>
                <a:latin typeface="Calibri" panose="020F0502020204030204" pitchFamily="34" charset="0"/>
                <a:ea typeface="+mn-lt"/>
                <a:cs typeface="Calibri" panose="020F0502020204030204" pitchFamily="34" charset="0"/>
              </a:rPr>
              <a:t>The Windrush Scandal</a:t>
            </a:r>
          </a:p>
          <a:p>
            <a:pPr marL="0" indent="0" algn="ctr">
              <a:buNone/>
            </a:pPr>
            <a:endParaRPr lang="en-US" dirty="0">
              <a:solidFill>
                <a:schemeClr val="bg1"/>
              </a:solidFill>
              <a:latin typeface="Calibri" panose="020F0502020204030204" pitchFamily="34" charset="0"/>
              <a:ea typeface="+mn-lt"/>
              <a:cs typeface="Calibri" panose="020F0502020204030204" pitchFamily="34" charset="0"/>
            </a:endParaRPr>
          </a:p>
          <a:p>
            <a:r>
              <a:rPr lang="en-GB" dirty="0">
                <a:solidFill>
                  <a:srgbClr val="000000"/>
                </a:solidFill>
                <a:latin typeface="Calibri" panose="020F0502020204030204" pitchFamily="34" charset="0"/>
                <a:cs typeface="Calibri" panose="020F0502020204030204" pitchFamily="34" charset="0"/>
              </a:rPr>
              <a:t>Thousands of people who arrived in the UK as children in the first wave of Commonwealth immigration were threatened with deportation.</a:t>
            </a:r>
          </a:p>
          <a:p>
            <a:endParaRPr lang="en-GB" dirty="0">
              <a:solidFill>
                <a:srgbClr val="000000"/>
              </a:solidFill>
              <a:latin typeface="Calibri" panose="020F0502020204030204" pitchFamily="34" charset="0"/>
              <a:cs typeface="Calibri" panose="020F0502020204030204" pitchFamily="34" charset="0"/>
            </a:endParaRPr>
          </a:p>
          <a:p>
            <a:r>
              <a:rPr lang="en-GB" dirty="0">
                <a:solidFill>
                  <a:srgbClr val="000000"/>
                </a:solidFill>
                <a:latin typeface="Calibri" panose="020F0502020204030204" pitchFamily="34" charset="0"/>
                <a:cs typeface="Calibri" panose="020F0502020204030204" pitchFamily="34" charset="0"/>
              </a:rPr>
              <a:t>They have lived and worked in the UK for decades but many were told they are here illegally. </a:t>
            </a:r>
          </a:p>
          <a:p>
            <a:endParaRPr lang="en-GB" dirty="0">
              <a:solidFill>
                <a:srgbClr val="000000"/>
              </a:solidFill>
              <a:latin typeface="Calibri" panose="020F0502020204030204" pitchFamily="34" charset="0"/>
              <a:cs typeface="Calibri" panose="020F0502020204030204" pitchFamily="34" charset="0"/>
            </a:endParaRPr>
          </a:p>
          <a:p>
            <a:r>
              <a:rPr lang="en-GB" dirty="0">
                <a:solidFill>
                  <a:srgbClr val="000000"/>
                </a:solidFill>
                <a:latin typeface="Calibri" panose="020F0502020204030204" pitchFamily="34" charset="0"/>
                <a:cs typeface="Calibri" panose="020F0502020204030204" pitchFamily="34" charset="0"/>
                <a:hlinkClick r:id="rId2"/>
              </a:rPr>
              <a:t>https://www.bbc.co.uk/news/uk-politics-43726976</a:t>
            </a:r>
            <a:r>
              <a:rPr lang="en-GB" dirty="0">
                <a:solidFill>
                  <a:srgbClr val="000000"/>
                </a:solidFill>
                <a:latin typeface="Calibri" panose="020F0502020204030204" pitchFamily="34" charset="0"/>
                <a:cs typeface="Calibri" panose="020F0502020204030204" pitchFamily="34" charset="0"/>
              </a:rPr>
              <a:t> </a:t>
            </a:r>
          </a:p>
        </p:txBody>
      </p:sp>
      <p:sp>
        <p:nvSpPr>
          <p:cNvPr id="6" name="Title 5">
            <a:extLst>
              <a:ext uri="{FF2B5EF4-FFF2-40B4-BE49-F238E27FC236}">
                <a16:creationId xmlns:a16="http://schemas.microsoft.com/office/drawing/2014/main" id="{42CFF309-59BE-453B-A89A-08EAE66A8325}"/>
              </a:ext>
            </a:extLst>
          </p:cNvPr>
          <p:cNvSpPr>
            <a:spLocks noGrp="1"/>
          </p:cNvSpPr>
          <p:nvPr>
            <p:ph type="title"/>
          </p:nvPr>
        </p:nvSpPr>
        <p:spPr>
          <a:xfrm>
            <a:off x="1141412" y="361343"/>
            <a:ext cx="9905998" cy="1478570"/>
          </a:xfrm>
        </p:spPr>
        <p:txBody>
          <a:bodyPr/>
          <a:lstStyle/>
          <a:p>
            <a:endParaRPr lang="en-GB" dirty="0"/>
          </a:p>
        </p:txBody>
      </p:sp>
    </p:spTree>
    <p:extLst>
      <p:ext uri="{BB962C8B-B14F-4D97-AF65-F5344CB8AC3E}">
        <p14:creationId xmlns:p14="http://schemas.microsoft.com/office/powerpoint/2010/main" val="411456585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4570CBF-1EC3-4E0F-9F18-CE02CAD01981}"/>
              </a:ext>
            </a:extLst>
          </p:cNvPr>
          <p:cNvSpPr>
            <a:spLocks noGrp="1"/>
          </p:cNvSpPr>
          <p:nvPr>
            <p:ph idx="1"/>
          </p:nvPr>
        </p:nvSpPr>
        <p:spPr>
          <a:xfrm>
            <a:off x="495300" y="0"/>
            <a:ext cx="11201399" cy="5972782"/>
          </a:xfrm>
        </p:spPr>
        <p:txBody>
          <a:bodyPr vert="horz" lIns="91440" tIns="45720" rIns="91440" bIns="45720" rtlCol="0" anchor="t">
            <a:noAutofit/>
          </a:bodyPr>
          <a:lstStyle/>
          <a:p>
            <a:pPr marL="0" indent="0" algn="ctr">
              <a:buNone/>
            </a:pPr>
            <a:r>
              <a:rPr lang="en-US" dirty="0">
                <a:solidFill>
                  <a:schemeClr val="bg1"/>
                </a:solidFill>
                <a:latin typeface="Calibri" panose="020F0502020204030204" pitchFamily="34" charset="0"/>
                <a:ea typeface="+mn-lt"/>
                <a:cs typeface="Calibri" panose="020F0502020204030204" pitchFamily="34" charset="0"/>
              </a:rPr>
              <a:t>The Windrush Scandal</a:t>
            </a:r>
          </a:p>
          <a:p>
            <a:pPr marL="0" indent="0" algn="ctr">
              <a:buNone/>
            </a:pPr>
            <a:endParaRPr lang="en-US" dirty="0">
              <a:solidFill>
                <a:schemeClr val="bg1"/>
              </a:solidFill>
              <a:latin typeface="Calibri" panose="020F0502020204030204" pitchFamily="34" charset="0"/>
              <a:ea typeface="+mn-lt"/>
              <a:cs typeface="Calibri" panose="020F0502020204030204" pitchFamily="34" charset="0"/>
            </a:endParaRPr>
          </a:p>
          <a:p>
            <a:pPr marL="0" indent="0" algn="ctr">
              <a:buNone/>
            </a:pPr>
            <a:r>
              <a:rPr lang="en-GB" dirty="0">
                <a:solidFill>
                  <a:schemeClr val="bg1"/>
                </a:solidFill>
                <a:latin typeface="Calibri" panose="020F0502020204030204" pitchFamily="34" charset="0"/>
                <a:ea typeface="+mn-lt"/>
                <a:cs typeface="Calibri" panose="020F0502020204030204" pitchFamily="34" charset="0"/>
              </a:rPr>
              <a:t>In August 2018, the Home Secretary Sajid Javid announced that 18 members of the Windrush generation, who could have been wrongfully removed or detained, would get a formal apology from the government.</a:t>
            </a:r>
          </a:p>
          <a:p>
            <a:pPr marL="0" indent="0" algn="ctr">
              <a:buNone/>
            </a:pPr>
            <a:r>
              <a:rPr lang="en-GB" dirty="0">
                <a:solidFill>
                  <a:schemeClr val="bg1"/>
                </a:solidFill>
                <a:latin typeface="Calibri" panose="020F0502020204030204" pitchFamily="34" charset="0"/>
                <a:ea typeface="+mn-lt"/>
                <a:cs typeface="Calibri" panose="020F0502020204030204" pitchFamily="34" charset="0"/>
              </a:rPr>
              <a:t>He also said that anyone who had left the UK would also be helped to return.</a:t>
            </a:r>
          </a:p>
          <a:p>
            <a:pPr marL="0" indent="0" algn="ctr">
              <a:buNone/>
            </a:pPr>
            <a:r>
              <a:rPr lang="en-GB" dirty="0">
                <a:solidFill>
                  <a:schemeClr val="bg1"/>
                </a:solidFill>
                <a:latin typeface="Calibri" panose="020F0502020204030204" pitchFamily="34" charset="0"/>
                <a:ea typeface="+mn-lt"/>
                <a:cs typeface="Calibri" panose="020F0502020204030204" pitchFamily="34" charset="0"/>
              </a:rPr>
              <a:t>The prime minister at the time, Theresa May, apologised and reassured them that no one from the Windrush generation will have to leave the UK.</a:t>
            </a:r>
          </a:p>
          <a:p>
            <a:pPr marL="0" indent="0" algn="ctr">
              <a:buNone/>
            </a:pPr>
            <a:r>
              <a:rPr lang="en-GB" dirty="0">
                <a:solidFill>
                  <a:schemeClr val="bg1"/>
                </a:solidFill>
                <a:latin typeface="Calibri" panose="020F0502020204030204" pitchFamily="34" charset="0"/>
                <a:ea typeface="+mn-lt"/>
                <a:cs typeface="Calibri" panose="020F0502020204030204" pitchFamily="34" charset="0"/>
              </a:rPr>
              <a:t>She said Windrush migrants were "part of us" and that there was no question of forcing anyone who had made their life in the UK and was here legally to leave.</a:t>
            </a:r>
          </a:p>
          <a:p>
            <a:pPr marL="0" indent="0" algn="ctr">
              <a:buNone/>
            </a:pPr>
            <a:endParaRPr lang="en-GB" dirty="0">
              <a:solidFill>
                <a:schemeClr val="bg1"/>
              </a:solidFill>
              <a:latin typeface="Calibri" panose="020F0502020204030204" pitchFamily="34" charset="0"/>
              <a:ea typeface="+mn-lt"/>
              <a:cs typeface="Calibri" panose="020F0502020204030204" pitchFamily="34" charset="0"/>
            </a:endParaRPr>
          </a:p>
          <a:p>
            <a:pPr marL="0" indent="0" algn="ctr">
              <a:buNone/>
            </a:pPr>
            <a:r>
              <a:rPr lang="en-GB" dirty="0">
                <a:solidFill>
                  <a:schemeClr val="bg1"/>
                </a:solidFill>
                <a:latin typeface="Calibri" panose="020F0502020204030204" pitchFamily="34" charset="0"/>
                <a:ea typeface="+mn-lt"/>
                <a:cs typeface="Calibri" panose="020F0502020204030204" pitchFamily="34" charset="0"/>
              </a:rPr>
              <a:t>The government also announced that a day celebrating the contribution of the Windrush generation and their descendants - Windrush Day - would be held annually on 22 June.</a:t>
            </a:r>
            <a:endParaRPr lang="en-US" dirty="0">
              <a:solidFill>
                <a:schemeClr val="bg1"/>
              </a:solidFill>
              <a:latin typeface="Calibri" panose="020F0502020204030204" pitchFamily="34" charset="0"/>
              <a:ea typeface="+mn-lt"/>
              <a:cs typeface="Calibri" panose="020F0502020204030204" pitchFamily="34" charset="0"/>
            </a:endParaRPr>
          </a:p>
        </p:txBody>
      </p:sp>
    </p:spTree>
    <p:extLst>
      <p:ext uri="{BB962C8B-B14F-4D97-AF65-F5344CB8AC3E}">
        <p14:creationId xmlns:p14="http://schemas.microsoft.com/office/powerpoint/2010/main" val="139540343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AFE3F6-C9FE-45E2-ABE1-510A97F5BEE8}"/>
              </a:ext>
            </a:extLst>
          </p:cNvPr>
          <p:cNvSpPr>
            <a:spLocks noGrp="1"/>
          </p:cNvSpPr>
          <p:nvPr>
            <p:ph type="title"/>
          </p:nvPr>
        </p:nvSpPr>
        <p:spPr>
          <a:xfrm>
            <a:off x="1005802" y="0"/>
            <a:ext cx="9905998" cy="1478570"/>
          </a:xfrm>
        </p:spPr>
        <p:txBody>
          <a:bodyPr/>
          <a:lstStyle/>
          <a:p>
            <a:pPr algn="ctr"/>
            <a:r>
              <a:rPr lang="en-GB" dirty="0">
                <a:solidFill>
                  <a:schemeClr val="bg1"/>
                </a:solidFill>
                <a:latin typeface="Calibri"/>
                <a:cs typeface="Calibri"/>
              </a:rPr>
              <a:t>Activity</a:t>
            </a:r>
            <a:endParaRPr lang="en-US" dirty="0">
              <a:solidFill>
                <a:schemeClr val="bg1"/>
              </a:solidFill>
              <a:latin typeface="Calibri"/>
              <a:cs typeface="Calibri"/>
            </a:endParaRPr>
          </a:p>
        </p:txBody>
      </p:sp>
      <p:sp>
        <p:nvSpPr>
          <p:cNvPr id="3" name="Content Placeholder 2">
            <a:extLst>
              <a:ext uri="{FF2B5EF4-FFF2-40B4-BE49-F238E27FC236}">
                <a16:creationId xmlns:a16="http://schemas.microsoft.com/office/drawing/2014/main" id="{54570CBF-1EC3-4E0F-9F18-CE02CAD01981}"/>
              </a:ext>
            </a:extLst>
          </p:cNvPr>
          <p:cNvSpPr>
            <a:spLocks noGrp="1"/>
          </p:cNvSpPr>
          <p:nvPr>
            <p:ph idx="1"/>
          </p:nvPr>
        </p:nvSpPr>
        <p:spPr>
          <a:xfrm>
            <a:off x="714375" y="1255542"/>
            <a:ext cx="11201399" cy="4482461"/>
          </a:xfrm>
        </p:spPr>
        <p:txBody>
          <a:bodyPr vert="horz" lIns="91440" tIns="45720" rIns="91440" bIns="45720" rtlCol="0" anchor="t">
            <a:normAutofit fontScale="85000" lnSpcReduction="20000"/>
          </a:bodyPr>
          <a:lstStyle/>
          <a:p>
            <a:pPr marL="0" indent="0">
              <a:buNone/>
            </a:pPr>
            <a:endParaRPr lang="en-US" b="1" u="sng" dirty="0">
              <a:ea typeface="+mn-lt"/>
              <a:cs typeface="+mn-lt"/>
            </a:endParaRPr>
          </a:p>
          <a:p>
            <a:r>
              <a:rPr lang="en-GB" dirty="0">
                <a:solidFill>
                  <a:schemeClr val="bg1"/>
                </a:solidFill>
                <a:latin typeface="Calibri" panose="020F0502020204030204" pitchFamily="34" charset="0"/>
                <a:cs typeface="Calibri" panose="020F0502020204030204" pitchFamily="34" charset="0"/>
              </a:rPr>
              <a:t>Paddlers: Design a stamp or commemorative bank note to mark the coming of the Windrush to Britain.</a:t>
            </a:r>
            <a:endParaRPr lang="en-GB" b="0" i="0" dirty="0">
              <a:solidFill>
                <a:srgbClr val="000000"/>
              </a:solidFill>
              <a:effectLst/>
              <a:latin typeface="Calibri" panose="020F0502020204030204" pitchFamily="34" charset="0"/>
              <a:cs typeface="Calibri" panose="020F0502020204030204" pitchFamily="34" charset="0"/>
            </a:endParaRPr>
          </a:p>
          <a:p>
            <a:endParaRPr lang="en-GB" b="0" i="0" dirty="0">
              <a:solidFill>
                <a:srgbClr val="000000"/>
              </a:solidFill>
              <a:effectLst/>
              <a:latin typeface="Calibri" panose="020F0502020204030204" pitchFamily="34" charset="0"/>
              <a:cs typeface="Calibri" panose="020F0502020204030204" pitchFamily="34" charset="0"/>
            </a:endParaRPr>
          </a:p>
          <a:p>
            <a:r>
              <a:rPr lang="en-GB" dirty="0">
                <a:solidFill>
                  <a:srgbClr val="000000"/>
                </a:solidFill>
                <a:latin typeface="Calibri" panose="020F0502020204030204" pitchFamily="34" charset="0"/>
                <a:cs typeface="Calibri" panose="020F0502020204030204" pitchFamily="34" charset="0"/>
              </a:rPr>
              <a:t>Snorkellers and divers: Imagine you are one of the people who have come to the UK on Empire Windrush.  </a:t>
            </a:r>
          </a:p>
          <a:p>
            <a:endParaRPr lang="en-GB" dirty="0">
              <a:solidFill>
                <a:srgbClr val="000000"/>
              </a:solidFill>
              <a:latin typeface="Calibri" panose="020F0502020204030204" pitchFamily="34" charset="0"/>
              <a:cs typeface="Calibri" panose="020F0502020204030204" pitchFamily="34" charset="0"/>
            </a:endParaRPr>
          </a:p>
          <a:p>
            <a:r>
              <a:rPr lang="en-GB" dirty="0">
                <a:solidFill>
                  <a:srgbClr val="000000"/>
                </a:solidFill>
                <a:latin typeface="Calibri" panose="020F0502020204030204" pitchFamily="34" charset="0"/>
                <a:cs typeface="Calibri" panose="020F0502020204030204" pitchFamily="34" charset="0"/>
              </a:rPr>
              <a:t>Write a letter to a loved one, family member or friend back in the West Indies. </a:t>
            </a:r>
          </a:p>
          <a:p>
            <a:endParaRPr lang="en-GB" dirty="0">
              <a:solidFill>
                <a:srgbClr val="000000"/>
              </a:solidFill>
              <a:latin typeface="Calibri" panose="020F0502020204030204" pitchFamily="34" charset="0"/>
              <a:cs typeface="Calibri" panose="020F0502020204030204" pitchFamily="34" charset="0"/>
            </a:endParaRPr>
          </a:p>
          <a:p>
            <a:r>
              <a:rPr lang="en-GB" dirty="0">
                <a:solidFill>
                  <a:srgbClr val="000000"/>
                </a:solidFill>
                <a:latin typeface="Calibri" panose="020F0502020204030204" pitchFamily="34" charset="0"/>
                <a:cs typeface="Calibri" panose="020F0502020204030204" pitchFamily="34" charset="0"/>
              </a:rPr>
              <a:t>Tell them: Where are you? What is it like? How you feel?  What do you hope for?  What are you worried about?  What do you experience? Is it as expected? Better? Worse? </a:t>
            </a:r>
          </a:p>
          <a:p>
            <a:pPr marL="0" indent="0">
              <a:buNone/>
            </a:pPr>
            <a:r>
              <a:rPr lang="en-GB" dirty="0">
                <a:solidFill>
                  <a:srgbClr val="000000"/>
                </a:solidFill>
                <a:latin typeface="Calibri" panose="020F0502020204030204" pitchFamily="34" charset="0"/>
                <a:cs typeface="Calibri" panose="020F0502020204030204" pitchFamily="34" charset="0"/>
              </a:rPr>
              <a:t> </a:t>
            </a:r>
          </a:p>
        </p:txBody>
      </p:sp>
      <p:sp>
        <p:nvSpPr>
          <p:cNvPr id="5" name="TextBox 4">
            <a:extLst>
              <a:ext uri="{FF2B5EF4-FFF2-40B4-BE49-F238E27FC236}">
                <a16:creationId xmlns:a16="http://schemas.microsoft.com/office/drawing/2014/main" id="{5384FB2C-D448-4487-90D2-5581DA522507}"/>
              </a:ext>
            </a:extLst>
          </p:cNvPr>
          <p:cNvSpPr txBox="1"/>
          <p:nvPr/>
        </p:nvSpPr>
        <p:spPr>
          <a:xfrm>
            <a:off x="714375" y="5337893"/>
            <a:ext cx="11582401" cy="400110"/>
          </a:xfrm>
          <a:prstGeom prst="rect">
            <a:avLst/>
          </a:prstGeom>
          <a:noFill/>
        </p:spPr>
        <p:txBody>
          <a:bodyPr wrap="square" lIns="91440" tIns="45720" rIns="91440" bIns="45720" rtlCol="0" anchor="t">
            <a:spAutoFit/>
          </a:bodyPr>
          <a:lstStyle/>
          <a:p>
            <a:r>
              <a:rPr lang="en-GB" sz="2000" dirty="0">
                <a:solidFill>
                  <a:srgbClr val="FF0000"/>
                </a:solidFill>
                <a:latin typeface="Calibri"/>
                <a:cs typeface="Calibri"/>
              </a:rPr>
              <a:t>Red Pen: Why should Windrush Day be celebrated? What did the new mix of cultures mean for the UK? </a:t>
            </a:r>
          </a:p>
        </p:txBody>
      </p:sp>
    </p:spTree>
    <p:extLst>
      <p:ext uri="{BB962C8B-B14F-4D97-AF65-F5344CB8AC3E}">
        <p14:creationId xmlns:p14="http://schemas.microsoft.com/office/powerpoint/2010/main" val="91425507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632618" y="95249"/>
            <a:ext cx="10926763" cy="919959"/>
          </a:xfrm>
        </p:spPr>
        <p:txBody>
          <a:bodyPr>
            <a:normAutofit/>
          </a:bodyPr>
          <a:lstStyle/>
          <a:p>
            <a:pPr algn="ctr" eaLnBrk="1" hangingPunct="1"/>
            <a:r>
              <a:rPr lang="en-GB" sz="3200" dirty="0">
                <a:solidFill>
                  <a:schemeClr val="bg1"/>
                </a:solidFill>
                <a:latin typeface="Comic Sans MS" pitchFamily="66" charset="0"/>
              </a:rPr>
              <a:t>Plenary</a:t>
            </a:r>
          </a:p>
        </p:txBody>
      </p:sp>
      <p:sp>
        <p:nvSpPr>
          <p:cNvPr id="14" name="TextBox 13">
            <a:extLst>
              <a:ext uri="{FF2B5EF4-FFF2-40B4-BE49-F238E27FC236}">
                <a16:creationId xmlns:a16="http://schemas.microsoft.com/office/drawing/2014/main" id="{371A4B74-2CA1-4070-8134-CA66D04DE639}"/>
              </a:ext>
            </a:extLst>
          </p:cNvPr>
          <p:cNvSpPr txBox="1"/>
          <p:nvPr/>
        </p:nvSpPr>
        <p:spPr>
          <a:xfrm>
            <a:off x="752476" y="412638"/>
            <a:ext cx="11439524" cy="3541714"/>
          </a:xfrm>
          <a:prstGeom prst="rect">
            <a:avLst/>
          </a:prstGeom>
        </p:spPr>
        <p:txBody>
          <a:bodyPr vert="horz" lIns="91440" tIns="45720" rIns="91440" bIns="45720" rtlCol="0">
            <a:noAutofit/>
          </a:bodyPr>
          <a:lstStyle/>
          <a:p>
            <a:pPr defTabSz="914400">
              <a:lnSpc>
                <a:spcPct val="110000"/>
              </a:lnSpc>
              <a:spcAft>
                <a:spcPts val="600"/>
              </a:spcAft>
              <a:buSzPct val="125000"/>
            </a:pPr>
            <a:endParaRPr lang="en-GB" sz="2400" dirty="0">
              <a:solidFill>
                <a:schemeClr val="bg1"/>
              </a:solidFill>
              <a:latin typeface="Calibri" panose="020F0502020204030204" pitchFamily="34" charset="0"/>
              <a:cs typeface="Calibri" panose="020F0502020204030204" pitchFamily="34" charset="0"/>
            </a:endParaRPr>
          </a:p>
          <a:p>
            <a:pPr defTabSz="914400">
              <a:lnSpc>
                <a:spcPct val="110000"/>
              </a:lnSpc>
              <a:spcAft>
                <a:spcPts val="600"/>
              </a:spcAft>
              <a:buSzPct val="125000"/>
            </a:pPr>
            <a:r>
              <a:rPr lang="en-GB" sz="2400" dirty="0">
                <a:solidFill>
                  <a:schemeClr val="bg1"/>
                </a:solidFill>
                <a:latin typeface="Calibri" panose="020F0502020204030204" pitchFamily="34" charset="0"/>
                <a:cs typeface="Calibri" panose="020F0502020204030204" pitchFamily="34" charset="0"/>
              </a:rPr>
              <a:t>Windrush Day was established as a celebration to honour the enormous contribution those who made that journey - and others who followed from elsewhere - have made to Britain.</a:t>
            </a:r>
          </a:p>
          <a:p>
            <a:pPr defTabSz="914400">
              <a:lnSpc>
                <a:spcPct val="110000"/>
              </a:lnSpc>
              <a:spcAft>
                <a:spcPts val="600"/>
              </a:spcAft>
              <a:buSzPct val="125000"/>
            </a:pPr>
            <a:endParaRPr lang="en-GB" sz="2400" dirty="0">
              <a:solidFill>
                <a:schemeClr val="bg1"/>
              </a:solidFill>
              <a:latin typeface="Calibri" panose="020F0502020204030204" pitchFamily="34" charset="0"/>
              <a:cs typeface="Calibri" panose="020F0502020204030204" pitchFamily="34" charset="0"/>
            </a:endParaRPr>
          </a:p>
          <a:p>
            <a:pPr defTabSz="914400">
              <a:lnSpc>
                <a:spcPct val="110000"/>
              </a:lnSpc>
              <a:spcAft>
                <a:spcPts val="600"/>
              </a:spcAft>
              <a:buSzPct val="125000"/>
            </a:pPr>
            <a:r>
              <a:rPr lang="en-US" sz="2400" dirty="0">
                <a:solidFill>
                  <a:schemeClr val="bg1"/>
                </a:solidFill>
                <a:latin typeface="Calibri" panose="020F0502020204030204" pitchFamily="34" charset="0"/>
                <a:cs typeface="Calibri" panose="020F0502020204030204" pitchFamily="34" charset="0"/>
              </a:rPr>
              <a:t>Explain to your partner why it is important to celebrate the arrival of the Windrush.</a:t>
            </a:r>
            <a:endParaRPr lang="en-US" sz="2400" b="0" i="0" dirty="0">
              <a:solidFill>
                <a:schemeClr val="bg1"/>
              </a:solidFill>
              <a:effectLst/>
              <a:latin typeface="Calibri" panose="020F0502020204030204" pitchFamily="34" charset="0"/>
              <a:cs typeface="Calibri" panose="020F0502020204030204" pitchFamily="34" charset="0"/>
            </a:endParaRPr>
          </a:p>
        </p:txBody>
      </p:sp>
      <p:pic>
        <p:nvPicPr>
          <p:cNvPr id="5" name="Picture 4">
            <a:extLst>
              <a:ext uri="{FF2B5EF4-FFF2-40B4-BE49-F238E27FC236}">
                <a16:creationId xmlns:a16="http://schemas.microsoft.com/office/drawing/2014/main" id="{0EDBA6A1-7E89-4AFA-AA34-50A982ECFC59}"/>
              </a:ext>
            </a:extLst>
          </p:cNvPr>
          <p:cNvPicPr>
            <a:picLocks noChangeAspect="1"/>
          </p:cNvPicPr>
          <p:nvPr/>
        </p:nvPicPr>
        <p:blipFill>
          <a:blip r:embed="rId2"/>
          <a:stretch>
            <a:fillRect/>
          </a:stretch>
        </p:blipFill>
        <p:spPr>
          <a:xfrm>
            <a:off x="1366043" y="3274358"/>
            <a:ext cx="6578356" cy="3171004"/>
          </a:xfrm>
          <a:prstGeom prst="rect">
            <a:avLst/>
          </a:prstGeom>
        </p:spPr>
      </p:pic>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ircuit">
  <a:themeElements>
    <a:clrScheme name="Circuit">
      <a:dk1>
        <a:sysClr val="windowText" lastClr="000000"/>
      </a:dk1>
      <a:lt1>
        <a:sysClr val="window" lastClr="FFFFFF"/>
      </a:lt1>
      <a:dk2>
        <a:srgbClr val="134770"/>
      </a:dk2>
      <a:lt2>
        <a:srgbClr val="82FFFF"/>
      </a:lt2>
      <a:accent1>
        <a:srgbClr val="9ACD4C"/>
      </a:accent1>
      <a:accent2>
        <a:srgbClr val="FAA93A"/>
      </a:accent2>
      <a:accent3>
        <a:srgbClr val="D35940"/>
      </a:accent3>
      <a:accent4>
        <a:srgbClr val="B258D3"/>
      </a:accent4>
      <a:accent5>
        <a:srgbClr val="63A0CC"/>
      </a:accent5>
      <a:accent6>
        <a:srgbClr val="8AC4A7"/>
      </a:accent6>
      <a:hlink>
        <a:srgbClr val="B8FA56"/>
      </a:hlink>
      <a:folHlink>
        <a:srgbClr val="7AF8CC"/>
      </a:folHlink>
    </a:clrScheme>
    <a:fontScheme name="Circui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ircuit">
      <a:fillStyleLst>
        <a:solidFill>
          <a:schemeClr val="phClr"/>
        </a:solidFill>
        <a:gradFill rotWithShape="1">
          <a:gsLst>
            <a:gs pos="0">
              <a:schemeClr val="phClr">
                <a:tint val="58000"/>
                <a:satMod val="108000"/>
                <a:lumMod val="110000"/>
              </a:schemeClr>
            </a:gs>
            <a:gs pos="100000">
              <a:schemeClr val="phClr">
                <a:tint val="81000"/>
                <a:satMod val="109000"/>
                <a:lumMod val="105000"/>
              </a:schemeClr>
            </a:gs>
          </a:gsLst>
          <a:lin ang="5040000" scaled="0"/>
        </a:gradFill>
        <a:gradFill rotWithShape="1">
          <a:gsLst>
            <a:gs pos="0">
              <a:schemeClr val="phClr">
                <a:tint val="94000"/>
                <a:satMod val="105000"/>
                <a:lumMod val="102000"/>
              </a:schemeClr>
            </a:gs>
            <a:gs pos="100000">
              <a:schemeClr val="phClr">
                <a:shade val="74000"/>
                <a:satMod val="128000"/>
                <a:lumMod val="10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98000"/>
                <a:hueMod val="94000"/>
                <a:satMod val="148000"/>
                <a:lumMod val="150000"/>
              </a:schemeClr>
            </a:gs>
            <a:gs pos="100000">
              <a:schemeClr val="phClr">
                <a:shade val="92000"/>
                <a:hueMod val="104000"/>
                <a:satMod val="140000"/>
                <a:lumMod val="68000"/>
              </a:schemeClr>
            </a:gs>
          </a:gsLst>
          <a:lin ang="5040000" scaled="0"/>
        </a:gradFill>
        <a:blipFill>
          <a:blip xmlns:r="http://schemas.openxmlformats.org/officeDocument/2006/relationships" r:embed="rId1">
            <a:duotone>
              <a:schemeClr val="phClr">
                <a:shade val="88000"/>
                <a:hueMod val="106000"/>
                <a:satMod val="140000"/>
                <a:lumMod val="54000"/>
              </a:schemeClr>
              <a:schemeClr val="phClr">
                <a:tint val="98000"/>
                <a:hueMod val="90000"/>
                <a:satMod val="150000"/>
                <a:lumMod val="160000"/>
              </a:schemeClr>
            </a:duotone>
          </a:blip>
          <a:stretch/>
        </a:blipFill>
      </a:bgFillStyleLst>
    </a:fmtScheme>
  </a:themeElements>
  <a:objectDefaults/>
  <a:extraClrSchemeLst/>
  <a:extLst>
    <a:ext uri="{05A4C25C-085E-4340-85A3-A5531E510DB2}">
      <thm15:themeFamily xmlns:thm15="http://schemas.microsoft.com/office/thememl/2012/main" name="Circuit" id="{0AC2F7E7-15F5-431C-B2A2-456FE929F56C}" vid="{0911B802-464C-4241-8DD9-B60FF88E379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1443E85BA137C438EEAFD7FD4AD28F3" ma:contentTypeVersion="17" ma:contentTypeDescription="Create a new document." ma:contentTypeScope="" ma:versionID="59d72ef830b3e7d655a9cff1bd9798a9">
  <xsd:schema xmlns:xsd="http://www.w3.org/2001/XMLSchema" xmlns:xs="http://www.w3.org/2001/XMLSchema" xmlns:p="http://schemas.microsoft.com/office/2006/metadata/properties" xmlns:ns2="b7193443-4924-4c98-83f1-322a08f13154" xmlns:ns3="933c73ff-1f47-478d-836a-52d41c4c8390" targetNamespace="http://schemas.microsoft.com/office/2006/metadata/properties" ma:root="true" ma:fieldsID="ca80607aa85f642b5855281dc31d5a1f" ns2:_="" ns3:_="">
    <xsd:import namespace="b7193443-4924-4c98-83f1-322a08f13154"/>
    <xsd:import namespace="933c73ff-1f47-478d-836a-52d41c4c8390"/>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OCR" minOccurs="0"/>
                <xsd:element ref="ns2:MediaServiceLocation" minOccurs="0"/>
                <xsd:element ref="ns3:SharedWithUsers" minOccurs="0"/>
                <xsd:element ref="ns3:SharedWithDetails" minOccurs="0"/>
                <xsd:element ref="ns2:MediaServiceGenerationTime" minOccurs="0"/>
                <xsd:element ref="ns2:MediaServiceEventHashCode" minOccurs="0"/>
                <xsd:element ref="ns2:MediaServiceAutoKeyPoints" minOccurs="0"/>
                <xsd:element ref="ns2:MediaServiceKeyPoints"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193443-4924-4c98-83f1-322a08f13154" elementFormDefault="qualified">
    <xsd:import namespace="http://schemas.microsoft.com/office/2006/documentManagement/types"/>
    <xsd:import namespace="http://schemas.microsoft.com/office/infopath/2007/PartnerControls"/>
    <xsd:element name="MediaServiceMetadata" ma:index="7" nillable="true" ma:displayName="MediaServiceMetadata" ma:hidden="true" ma:internalName="MediaServiceMetadata" ma:readOnly="true">
      <xsd:simpleType>
        <xsd:restriction base="dms:Note"/>
      </xsd:simpleType>
    </xsd:element>
    <xsd:element name="MediaServiceFastMetadata" ma:index="8" nillable="true" ma:displayName="MediaServiceFastMetadata" ma:hidden="true" ma:internalName="MediaServiceFastMetadata" ma:readOnly="true">
      <xsd:simpleType>
        <xsd:restriction base="dms:Note"/>
      </xsd:simpleType>
    </xsd:element>
    <xsd:element name="MediaServiceDateTaken" ma:index="9" nillable="true" ma:displayName="MediaServiceDateTaken" ma:hidden="true" ma:internalName="MediaServiceDateTaken" ma:readOnly="true">
      <xsd:simpleType>
        <xsd:restriction base="dms:Text"/>
      </xsd:simpleType>
    </xsd:element>
    <xsd:element name="MediaServiceAutoTags" ma:index="10" nillable="true" ma:displayName="Tags" ma:hidden="true" ma:internalName="MediaServiceAutoTags" ma:readOnly="true">
      <xsd:simpleType>
        <xsd:restriction base="dms:Text"/>
      </xsd:simpleType>
    </xsd:element>
    <xsd:element name="MediaServiceOCR" ma:index="11" nillable="true" ma:displayName="Extracted Text" ma:hidden="true" ma:internalName="MediaServiceOCR" ma:readOnly="true">
      <xsd:simpleType>
        <xsd:restriction base="dms:Note"/>
      </xsd:simpleType>
    </xsd:element>
    <xsd:element name="MediaServiceLocation" ma:index="12" nillable="true" ma:displayName="Location" ma:hidden="true" ma:internalName="MediaServiceLocation"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hidden="true" ma:internalName="MediaServiceKeyPoints" ma:readOnly="true">
      <xsd:simpleType>
        <xsd:restriction base="dms:Note"/>
      </xsd:simpleType>
    </xsd:element>
    <xsd:element name="MediaLengthInSeconds" ma:index="20"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933c73ff-1f47-478d-836a-52d41c4c8390" elementFormDefault="qualified">
    <xsd:import namespace="http://schemas.microsoft.com/office/2006/documentManagement/types"/>
    <xsd:import namespace="http://schemas.microsoft.com/office/infopath/2007/PartnerControls"/>
    <xsd:element name="SharedWithUsers" ma:index="13"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hidden="true" ma:internalName="SharedWithDetail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77B0F959-9F7C-493B-89C8-24ACA1B25D2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193443-4924-4c98-83f1-322a08f13154"/>
    <ds:schemaRef ds:uri="933c73ff-1f47-478d-836a-52d41c4c839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2E57273E-ED2C-4285-8B1C-F62329C05EBF}">
  <ds:schemaRefs>
    <ds:schemaRef ds:uri="http://schemas.microsoft.com/sharepoint/v3/contenttype/forms"/>
  </ds:schemaRefs>
</ds:datastoreItem>
</file>

<file path=customXml/itemProps3.xml><?xml version="1.0" encoding="utf-8"?>
<ds:datastoreItem xmlns:ds="http://schemas.openxmlformats.org/officeDocument/2006/customXml" ds:itemID="{828DD839-3A51-428A-8739-F7588066D4C6}">
  <ds:schemaRefs>
    <ds:schemaRef ds:uri="http://purl.org/dc/dcmitype/"/>
    <ds:schemaRef ds:uri="http://schemas.microsoft.com/office/infopath/2007/PartnerControls"/>
    <ds:schemaRef ds:uri="http://purl.org/dc/elements/1.1/"/>
    <ds:schemaRef ds:uri="http://schemas.microsoft.com/office/2006/documentManagement/types"/>
    <ds:schemaRef ds:uri="933c73ff-1f47-478d-836a-52d41c4c8390"/>
    <ds:schemaRef ds:uri="http://purl.org/dc/terms/"/>
    <ds:schemaRef ds:uri="http://schemas.openxmlformats.org/package/2006/metadata/core-properties"/>
    <ds:schemaRef ds:uri="b7193443-4924-4c98-83f1-322a08f13154"/>
    <ds:schemaRef ds:uri="http://schemas.microsoft.com/office/2006/metadata/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Circuit</Template>
  <TotalTime>371</TotalTime>
  <Words>543</Words>
  <Application>Microsoft Office PowerPoint</Application>
  <PresentationFormat>Widescreen</PresentationFormat>
  <Paragraphs>67</Paragraphs>
  <Slides>10</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10</vt:i4>
      </vt:variant>
    </vt:vector>
  </HeadingPairs>
  <TitlesOfParts>
    <vt:vector size="18" baseType="lpstr">
      <vt:lpstr>Arial</vt:lpstr>
      <vt:lpstr>Calibri</vt:lpstr>
      <vt:lpstr>Comic Sans MS</vt:lpstr>
      <vt:lpstr>Maiandra GD</vt:lpstr>
      <vt:lpstr>Segoe UI</vt:lpstr>
      <vt:lpstr>Trebuchet MS</vt:lpstr>
      <vt:lpstr>Tw Cen MT</vt:lpstr>
      <vt:lpstr>Circuit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Activity</vt:lpstr>
      <vt:lpstr>Plenary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richard levens</dc:creator>
  <cp:lastModifiedBy>Richard Levens</cp:lastModifiedBy>
  <cp:revision>329</cp:revision>
  <dcterms:created xsi:type="dcterms:W3CDTF">2021-09-24T19:11:42Z</dcterms:created>
  <dcterms:modified xsi:type="dcterms:W3CDTF">2021-11-05T16:59:24Z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0x01010041443E85BA137C438EEAFD7FD4AD28F3</vt:lpwstr>
  </property>
</Properties>
</file>