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64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768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205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5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278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376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206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31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04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33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82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7991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27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45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649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11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176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93E42-588A-43E0-A2C1-1995F695AEE8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FBC7C-A4DC-4A39-9822-30A51BEDE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1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c5q3XkTfamk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9CF50-3E70-4ABD-B2B8-AA2E3534CB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CE7F7-19A1-4651-8DFC-EFF6B72765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LO: to understand what a network is</a:t>
            </a:r>
          </a:p>
          <a:p>
            <a:r>
              <a:rPr lang="en-US" sz="3600" dirty="0">
                <a:latin typeface="Comic Sans MS" panose="030F0702030302020204" pitchFamily="66" charset="0"/>
              </a:rPr>
              <a:t>C: Family Network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222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ADCBC-AC24-472B-9A4F-2A2019CE8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48141-2D2E-4E72-8FCB-9A746A625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What do you think a ‘network’ is?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Create a bubble map of your ideas.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Networks Word Stock Illustrations – 1,118 Networks Word Stock  Illustrations, Vectors &amp;amp; Clipart - Dreamstime">
            <a:extLst>
              <a:ext uri="{FF2B5EF4-FFF2-40B4-BE49-F238E27FC236}">
                <a16:creationId xmlns:a16="http://schemas.microsoft.com/office/drawing/2014/main" id="{170693B7-F6EE-4D3A-8A2F-28F14ABD3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915" y="3262439"/>
            <a:ext cx="5956169" cy="335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202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995D-75F4-498D-87FF-5E5CA778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A916F-BDC3-44D6-A402-4BC74405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 network is a group or system of interconnected people or things.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lip Art Images - Network Clipart - Png Download (#3397514) - PinClipart">
            <a:extLst>
              <a:ext uri="{FF2B5EF4-FFF2-40B4-BE49-F238E27FC236}">
                <a16:creationId xmlns:a16="http://schemas.microsoft.com/office/drawing/2014/main" id="{1D09A1C6-4B03-4650-8AFB-1C5BA38CB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" y="2640870"/>
            <a:ext cx="5718142" cy="421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mputer Network Internet Clip Art - Computer Network Clip Art, HD Png  Download - kindpng">
            <a:extLst>
              <a:ext uri="{FF2B5EF4-FFF2-40B4-BE49-F238E27FC236}">
                <a16:creationId xmlns:a16="http://schemas.microsoft.com/office/drawing/2014/main" id="{63EB1C5D-4C70-4DC3-974F-D40DCA02C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498" y="2636302"/>
            <a:ext cx="4702502" cy="422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435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5DC02-E502-4A9B-8417-33E545B7A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B2CF-EFE5-4226-8541-4AFA9B5C4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474" y="2194560"/>
            <a:ext cx="4200014" cy="451732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The heart of any school network is the server or servers.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These are computers made from the best components.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Typically, schools spend 10 times as much money on a server than any other computer, so it is a really important piece of equipment.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What is client server network with example - IT Release">
            <a:extLst>
              <a:ext uri="{FF2B5EF4-FFF2-40B4-BE49-F238E27FC236}">
                <a16:creationId xmlns:a16="http://schemas.microsoft.com/office/drawing/2014/main" id="{6F7F0744-C111-41BC-8BCF-17468A6B8F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2" t="8857" r="4115" b="3272"/>
          <a:stretch/>
        </p:blipFill>
        <p:spPr bwMode="auto">
          <a:xfrm>
            <a:off x="4718488" y="2194560"/>
            <a:ext cx="7473512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160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EA8CC-C228-47BC-9E75-84FB77FBE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E78A5-9FB9-4DB9-8227-3D31E3C9DE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https://www.youtube.com/watch?v=c5q3XkTfamk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 descr="Networks Word Stock Illustrations – 1,118 Networks Word Stock  Illustrations, Vectors &amp;amp; Clipart - Dreamstime">
            <a:extLst>
              <a:ext uri="{FF2B5EF4-FFF2-40B4-BE49-F238E27FC236}">
                <a16:creationId xmlns:a16="http://schemas.microsoft.com/office/drawing/2014/main" id="{92759EBD-A844-463C-8F0F-7E135C542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915" y="3005499"/>
            <a:ext cx="5956169" cy="335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382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995D-75F4-498D-87FF-5E5CA778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8A916F-BDC3-44D6-A402-4BC74405C3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 network is a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group</a:t>
            </a:r>
            <a:r>
              <a:rPr lang="en-US" sz="2400" dirty="0">
                <a:latin typeface="Comic Sans MS" panose="030F0702030302020204" pitchFamily="66" charset="0"/>
              </a:rPr>
              <a:t> or system of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interconnected people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things.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Clip Art Images - Network Clipart - Png Download (#3397514) - PinClipart">
            <a:extLst>
              <a:ext uri="{FF2B5EF4-FFF2-40B4-BE49-F238E27FC236}">
                <a16:creationId xmlns:a16="http://schemas.microsoft.com/office/drawing/2014/main" id="{185F5A28-8944-4DE7-85A9-D2E002325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29" y="2640870"/>
            <a:ext cx="5718142" cy="421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3194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EF1C4-0765-4619-9AC3-71F4C4E82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Family 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EF327-7EFB-4B8D-BA5C-3E187FA9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3638" y="2194560"/>
            <a:ext cx="5242561" cy="4024125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omic Sans MS" panose="030F0702030302020204" pitchFamily="66" charset="0"/>
              </a:rPr>
              <a:t>A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group</a:t>
            </a:r>
            <a:r>
              <a:rPr lang="en-US" sz="2400" b="1" dirty="0"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system of </a:t>
            </a:r>
            <a:r>
              <a:rPr lang="en-US" sz="24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interconnected people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>
                <a:latin typeface="Comic Sans MS" panose="030F0702030302020204" pitchFamily="66" charset="0"/>
              </a:rPr>
              <a:t>or things.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>
                <a:latin typeface="Comic Sans MS" panose="030F0702030302020204" pitchFamily="66" charset="0"/>
              </a:rPr>
              <a:t>What does your family network look like?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How are the people in your family interconnected?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67424-E49F-46ED-B22F-985A3D63B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4" y="2057401"/>
            <a:ext cx="6131664" cy="461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32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EF1C4-0765-4619-9AC3-71F4C4E82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Family network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EF327-7EFB-4B8D-BA5C-3E187FA9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3638" y="2194560"/>
            <a:ext cx="5242561" cy="402412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Comic Sans MS" panose="030F0702030302020204" pitchFamily="66" charset="0"/>
              </a:rPr>
              <a:t>Task 1: </a:t>
            </a:r>
            <a:r>
              <a:rPr lang="en-US" sz="2400" dirty="0">
                <a:latin typeface="Comic Sans MS" panose="030F0702030302020204" pitchFamily="66" charset="0"/>
              </a:rPr>
              <a:t>Write a definition for ‘network.’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b="1" dirty="0">
                <a:latin typeface="Comic Sans MS" panose="030F0702030302020204" pitchFamily="66" charset="0"/>
              </a:rPr>
              <a:t>Task 2: </a:t>
            </a:r>
            <a:r>
              <a:rPr lang="en-US" sz="2400" dirty="0">
                <a:latin typeface="Comic Sans MS" panose="030F0702030302020204" pitchFamily="66" charset="0"/>
              </a:rPr>
              <a:t>Draw your family </a:t>
            </a:r>
            <a:r>
              <a:rPr lang="en-US" sz="2400" b="1" u="sng" dirty="0">
                <a:latin typeface="Comic Sans MS" panose="030F0702030302020204" pitchFamily="66" charset="0"/>
              </a:rPr>
              <a:t>or</a:t>
            </a:r>
            <a:r>
              <a:rPr lang="en-US" sz="2400" dirty="0">
                <a:latin typeface="Comic Sans MS" panose="030F0702030302020204" pitchFamily="66" charset="0"/>
              </a:rPr>
              <a:t> friends network on a piece of paper.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Place yourself in the middle and your network around you.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A67424-E49F-46ED-B22F-985A3D63B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62" y="2194560"/>
            <a:ext cx="6070538" cy="457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02701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22</TotalTime>
  <Words>187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Comic Sans MS</vt:lpstr>
      <vt:lpstr>Vapor Trail</vt:lpstr>
      <vt:lpstr>PowerPoint Presentation</vt:lpstr>
      <vt:lpstr>Network</vt:lpstr>
      <vt:lpstr>Network</vt:lpstr>
      <vt:lpstr>PowerPoint Presentation</vt:lpstr>
      <vt:lpstr>PowerPoint Presentation</vt:lpstr>
      <vt:lpstr>Network</vt:lpstr>
      <vt:lpstr>Family Network</vt:lpstr>
      <vt:lpstr>Family network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2021-08-11T10:14:18Z</dcterms:created>
  <dcterms:modified xsi:type="dcterms:W3CDTF">2021-09-03T14:52:36Z</dcterms:modified>
</cp:coreProperties>
</file>