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BFA2-E841-47CB-9B19-454D11D8359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17F26-1C45-4481-A3A1-55C093590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546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BFA2-E841-47CB-9B19-454D11D8359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17F26-1C45-4481-A3A1-55C093590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275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BFA2-E841-47CB-9B19-454D11D8359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17F26-1C45-4481-A3A1-55C093590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85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BFA2-E841-47CB-9B19-454D11D8359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17F26-1C45-4481-A3A1-55C093590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719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BFA2-E841-47CB-9B19-454D11D8359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17F26-1C45-4481-A3A1-55C093590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458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BFA2-E841-47CB-9B19-454D11D8359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17F26-1C45-4481-A3A1-55C093590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036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BFA2-E841-47CB-9B19-454D11D8359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17F26-1C45-4481-A3A1-55C093590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512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BFA2-E841-47CB-9B19-454D11D8359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17F26-1C45-4481-A3A1-55C093590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571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BFA2-E841-47CB-9B19-454D11D8359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17F26-1C45-4481-A3A1-55C093590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350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BFA2-E841-47CB-9B19-454D11D8359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17F26-1C45-4481-A3A1-55C093590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646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BFA2-E841-47CB-9B19-454D11D8359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17F26-1C45-4481-A3A1-55C093590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85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7BFA2-E841-47CB-9B19-454D11D8359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17F26-1C45-4481-A3A1-55C093590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435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66651" y="705394"/>
            <a:ext cx="101367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cursive" panose="00000500000000000000" pitchFamily="2" charset="0"/>
              </a:rPr>
              <a:t>Let me get past!</a:t>
            </a:r>
            <a:endParaRPr lang="en-GB" sz="8000" dirty="0">
              <a:latin typeface="HfW cursive" panose="00000500000000000000" pitchFamily="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224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228"/>
    </mc:Choice>
    <mc:Fallback>
      <p:transition spd="slow" advTm="73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7097" y="940526"/>
            <a:ext cx="948363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cursive" panose="00000500000000000000" pitchFamily="2" charset="0"/>
              </a:rPr>
              <a:t>Will you put that arrow back and get a stick?</a:t>
            </a:r>
            <a:endParaRPr lang="en-GB" sz="8000" dirty="0">
              <a:latin typeface="HfW cursive" panose="00000500000000000000" pitchFamily="2" charset="0"/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94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765"/>
    </mc:Choice>
    <mc:Fallback>
      <p:transition spd="slow" advTm="1147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</Words>
  <Application>Microsoft Office PowerPoint</Application>
  <PresentationFormat>Widescreen</PresentationFormat>
  <Paragraphs>2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HfW cursive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2021-01-21T16:59:26Z</dcterms:created>
  <dcterms:modified xsi:type="dcterms:W3CDTF">2021-01-21T16:59:50Z</dcterms:modified>
</cp:coreProperties>
</file>