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A47E5AE-B8BA-4EDE-B0E3-F049A86B2E34}" type="datetimeFigureOut">
              <a:rPr lang="en-GB" smtClean="0"/>
              <a:t>03/12/2020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3DD885-42F4-48A4-A446-07A3A8156340}" type="slidenum">
              <a:rPr lang="en-GB" smtClean="0"/>
              <a:t>‹#›</a:t>
            </a:fld>
            <a:endParaRPr lang="en-GB"/>
          </a:p>
        </p:txBody>
      </p:sp>
    </p:spTree>
    <p:extLst>
      <p:ext uri="{BB962C8B-B14F-4D97-AF65-F5344CB8AC3E}">
        <p14:creationId xmlns:p14="http://schemas.microsoft.com/office/powerpoint/2010/main" val="37899757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A47E5AE-B8BA-4EDE-B0E3-F049A86B2E34}" type="datetimeFigureOut">
              <a:rPr lang="en-GB" smtClean="0"/>
              <a:t>03/12/2020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3DD885-42F4-48A4-A446-07A3A8156340}" type="slidenum">
              <a:rPr lang="en-GB" smtClean="0"/>
              <a:t>‹#›</a:t>
            </a:fld>
            <a:endParaRPr lang="en-GB"/>
          </a:p>
        </p:txBody>
      </p:sp>
    </p:spTree>
    <p:extLst>
      <p:ext uri="{BB962C8B-B14F-4D97-AF65-F5344CB8AC3E}">
        <p14:creationId xmlns:p14="http://schemas.microsoft.com/office/powerpoint/2010/main" val="639311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A47E5AE-B8BA-4EDE-B0E3-F049A86B2E34}" type="datetimeFigureOut">
              <a:rPr lang="en-GB" smtClean="0"/>
              <a:t>03/12/2020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3DD885-42F4-48A4-A446-07A3A8156340}" type="slidenum">
              <a:rPr lang="en-GB" smtClean="0"/>
              <a:t>‹#›</a:t>
            </a:fld>
            <a:endParaRPr lang="en-GB"/>
          </a:p>
        </p:txBody>
      </p:sp>
    </p:spTree>
    <p:extLst>
      <p:ext uri="{BB962C8B-B14F-4D97-AF65-F5344CB8AC3E}">
        <p14:creationId xmlns:p14="http://schemas.microsoft.com/office/powerpoint/2010/main" val="17013898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A47E5AE-B8BA-4EDE-B0E3-F049A86B2E34}" type="datetimeFigureOut">
              <a:rPr lang="en-GB" smtClean="0"/>
              <a:t>03/12/2020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73DD885-42F4-48A4-A446-07A3A8156340}" type="slidenum">
              <a:rPr lang="en-GB" smtClean="0"/>
              <a:t>‹#›</a:t>
            </a:fld>
            <a:endParaRPr lang="en-GB"/>
          </a:p>
        </p:txBody>
      </p:sp>
    </p:spTree>
    <p:extLst>
      <p:ext uri="{BB962C8B-B14F-4D97-AF65-F5344CB8AC3E}">
        <p14:creationId xmlns:p14="http://schemas.microsoft.com/office/powerpoint/2010/main" val="41608238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A47E5AE-B8BA-4EDE-B0E3-F049A86B2E34}" type="datetimeFigureOut">
              <a:rPr lang="en-GB" smtClean="0"/>
              <a:t>03/12/2020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73DD885-42F4-48A4-A446-07A3A8156340}" type="slidenum">
              <a:rPr lang="en-GB" smtClean="0"/>
              <a:t>‹#›</a:t>
            </a:fld>
            <a:endParaRPr lang="en-GB"/>
          </a:p>
        </p:txBody>
      </p:sp>
    </p:spTree>
    <p:extLst>
      <p:ext uri="{BB962C8B-B14F-4D97-AF65-F5344CB8AC3E}">
        <p14:creationId xmlns:p14="http://schemas.microsoft.com/office/powerpoint/2010/main" val="350943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A47E5AE-B8BA-4EDE-B0E3-F049A86B2E34}" type="datetimeFigureOut">
              <a:rPr lang="en-GB" smtClean="0"/>
              <a:t>03/12/2020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73DD885-42F4-48A4-A446-07A3A8156340}" type="slidenum">
              <a:rPr lang="en-GB" smtClean="0"/>
              <a:t>‹#›</a:t>
            </a:fld>
            <a:endParaRPr lang="en-GB"/>
          </a:p>
        </p:txBody>
      </p:sp>
    </p:spTree>
    <p:extLst>
      <p:ext uri="{BB962C8B-B14F-4D97-AF65-F5344CB8AC3E}">
        <p14:creationId xmlns:p14="http://schemas.microsoft.com/office/powerpoint/2010/main" val="14208612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A47E5AE-B8BA-4EDE-B0E3-F049A86B2E34}" type="datetimeFigureOut">
              <a:rPr lang="en-GB" smtClean="0"/>
              <a:t>03/12/2020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73DD885-42F4-48A4-A446-07A3A8156340}" type="slidenum">
              <a:rPr lang="en-GB" smtClean="0"/>
              <a:t>‹#›</a:t>
            </a:fld>
            <a:endParaRPr lang="en-GB"/>
          </a:p>
        </p:txBody>
      </p:sp>
    </p:spTree>
    <p:extLst>
      <p:ext uri="{BB962C8B-B14F-4D97-AF65-F5344CB8AC3E}">
        <p14:creationId xmlns:p14="http://schemas.microsoft.com/office/powerpoint/2010/main" val="31144417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A47E5AE-B8BA-4EDE-B0E3-F049A86B2E34}" type="datetimeFigureOut">
              <a:rPr lang="en-GB" smtClean="0"/>
              <a:t>03/12/2020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73DD885-42F4-48A4-A446-07A3A8156340}" type="slidenum">
              <a:rPr lang="en-GB" smtClean="0"/>
              <a:t>‹#›</a:t>
            </a:fld>
            <a:endParaRPr lang="en-GB"/>
          </a:p>
        </p:txBody>
      </p:sp>
    </p:spTree>
    <p:extLst>
      <p:ext uri="{BB962C8B-B14F-4D97-AF65-F5344CB8AC3E}">
        <p14:creationId xmlns:p14="http://schemas.microsoft.com/office/powerpoint/2010/main" val="31614518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A47E5AE-B8BA-4EDE-B0E3-F049A86B2E34}" type="datetimeFigureOut">
              <a:rPr lang="en-GB" smtClean="0"/>
              <a:t>03/12/2020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73DD885-42F4-48A4-A446-07A3A8156340}" type="slidenum">
              <a:rPr lang="en-GB" smtClean="0"/>
              <a:t>‹#›</a:t>
            </a:fld>
            <a:endParaRPr lang="en-GB"/>
          </a:p>
        </p:txBody>
      </p:sp>
    </p:spTree>
    <p:extLst>
      <p:ext uri="{BB962C8B-B14F-4D97-AF65-F5344CB8AC3E}">
        <p14:creationId xmlns:p14="http://schemas.microsoft.com/office/powerpoint/2010/main" val="2486918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A47E5AE-B8BA-4EDE-B0E3-F049A86B2E34}" type="datetimeFigureOut">
              <a:rPr lang="en-GB" smtClean="0"/>
              <a:t>03/12/2020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3DD885-42F4-48A4-A446-07A3A8156340}" type="slidenum">
              <a:rPr lang="en-GB" smtClean="0"/>
              <a:t>‹#›</a:t>
            </a:fld>
            <a:endParaRPr lang="en-GB"/>
          </a:p>
        </p:txBody>
      </p:sp>
    </p:spTree>
    <p:extLst>
      <p:ext uri="{BB962C8B-B14F-4D97-AF65-F5344CB8AC3E}">
        <p14:creationId xmlns:p14="http://schemas.microsoft.com/office/powerpoint/2010/main" val="40884325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A47E5AE-B8BA-4EDE-B0E3-F049A86B2E34}" type="datetimeFigureOut">
              <a:rPr lang="en-GB" smtClean="0"/>
              <a:t>03/12/2020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3DD885-42F4-48A4-A446-07A3A8156340}" type="slidenum">
              <a:rPr lang="en-GB" smtClean="0"/>
              <a:t>‹#›</a:t>
            </a:fld>
            <a:endParaRPr lang="en-GB"/>
          </a:p>
        </p:txBody>
      </p:sp>
    </p:spTree>
    <p:extLst>
      <p:ext uri="{BB962C8B-B14F-4D97-AF65-F5344CB8AC3E}">
        <p14:creationId xmlns:p14="http://schemas.microsoft.com/office/powerpoint/2010/main" val="4425379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A47E5AE-B8BA-4EDE-B0E3-F049A86B2E34}" type="datetimeFigureOut">
              <a:rPr lang="en-GB" smtClean="0"/>
              <a:t>03/12/2020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3DD885-42F4-48A4-A446-07A3A8156340}" type="slidenum">
              <a:rPr lang="en-GB" smtClean="0"/>
              <a:t>‹#›</a:t>
            </a:fld>
            <a:endParaRPr lang="en-GB"/>
          </a:p>
        </p:txBody>
      </p:sp>
    </p:spTree>
    <p:extLst>
      <p:ext uri="{BB962C8B-B14F-4D97-AF65-F5344CB8AC3E}">
        <p14:creationId xmlns:p14="http://schemas.microsoft.com/office/powerpoint/2010/main" val="21243854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PSHCE – 7/12/20</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22028748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04949"/>
            <a:ext cx="10515600" cy="5772014"/>
          </a:xfrm>
        </p:spPr>
        <p:txBody>
          <a:bodyPr/>
          <a:lstStyle/>
          <a:p>
            <a:pPr marL="0" indent="0">
              <a:buNone/>
            </a:pPr>
            <a:r>
              <a:rPr lang="en-GB" dirty="0" smtClean="0"/>
              <a:t>Think back to Maya’s story from last week. (If you need a recap, look on Class pages at last week’s PowerPoint).</a:t>
            </a:r>
          </a:p>
          <a:p>
            <a:pPr marL="0" indent="0">
              <a:buNone/>
            </a:pPr>
            <a:endParaRPr lang="en-GB" dirty="0"/>
          </a:p>
          <a:p>
            <a:pPr marL="0" indent="0">
              <a:buNone/>
            </a:pPr>
            <a:endParaRPr lang="en-GB" dirty="0" smtClean="0"/>
          </a:p>
          <a:p>
            <a:pPr marL="0" indent="0">
              <a:buNone/>
            </a:pPr>
            <a:endParaRPr lang="en-GB" dirty="0"/>
          </a:p>
          <a:p>
            <a:pPr marL="0" indent="0">
              <a:buNone/>
            </a:pPr>
            <a:endParaRPr lang="en-GB" dirty="0"/>
          </a:p>
        </p:txBody>
      </p:sp>
      <p:sp>
        <p:nvSpPr>
          <p:cNvPr id="5" name="Rectangle 4"/>
          <p:cNvSpPr/>
          <p:nvPr/>
        </p:nvSpPr>
        <p:spPr>
          <a:xfrm>
            <a:off x="838200" y="1642629"/>
            <a:ext cx="10617926" cy="3046988"/>
          </a:xfrm>
          <a:prstGeom prst="rect">
            <a:avLst/>
          </a:prstGeom>
        </p:spPr>
        <p:txBody>
          <a:bodyPr wrap="square">
            <a:spAutoFit/>
          </a:bodyPr>
          <a:lstStyle/>
          <a:p>
            <a:r>
              <a:rPr lang="en-GB" sz="3200" dirty="0" smtClean="0"/>
              <a:t>• How was Maya being bullied?</a:t>
            </a:r>
          </a:p>
          <a:p>
            <a:r>
              <a:rPr lang="en-GB" sz="3200" dirty="0" smtClean="0"/>
              <a:t>• How did Jake react when he found out?</a:t>
            </a:r>
          </a:p>
          <a:p>
            <a:r>
              <a:rPr lang="en-GB" sz="3200" dirty="0" smtClean="0"/>
              <a:t>• Whose side was Jake on?</a:t>
            </a:r>
          </a:p>
          <a:p>
            <a:r>
              <a:rPr lang="en-GB" sz="3200" dirty="0" smtClean="0"/>
              <a:t>• Jake didn’t seem to be worried bout helping Maya but what could have stopped him?</a:t>
            </a:r>
          </a:p>
          <a:p>
            <a:r>
              <a:rPr lang="en-GB" sz="3200" dirty="0" smtClean="0"/>
              <a:t>• How did Jake help in the end?</a:t>
            </a:r>
            <a:endParaRPr lang="en-GB" sz="3200" dirty="0"/>
          </a:p>
        </p:txBody>
      </p:sp>
    </p:spTree>
    <p:extLst>
      <p:ext uri="{BB962C8B-B14F-4D97-AF65-F5344CB8AC3E}">
        <p14:creationId xmlns:p14="http://schemas.microsoft.com/office/powerpoint/2010/main" val="40380098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809897"/>
            <a:ext cx="10515600" cy="5367066"/>
          </a:xfrm>
        </p:spPr>
        <p:txBody>
          <a:bodyPr/>
          <a:lstStyle/>
          <a:p>
            <a:pPr marL="0" indent="0">
              <a:buNone/>
            </a:pPr>
            <a:r>
              <a:rPr lang="en-GB" dirty="0"/>
              <a:t>W</a:t>
            </a:r>
            <a:r>
              <a:rPr lang="en-GB" dirty="0" smtClean="0"/>
              <a:t>hy do by standers sometimes choose to join in or ignore the situation</a:t>
            </a:r>
            <a:r>
              <a:rPr lang="en-GB" dirty="0"/>
              <a:t>?</a:t>
            </a:r>
            <a:r>
              <a:rPr lang="en-GB" dirty="0" smtClean="0"/>
              <a:t> </a:t>
            </a:r>
          </a:p>
          <a:p>
            <a:pPr marL="0" indent="0">
              <a:buNone/>
            </a:pPr>
            <a:r>
              <a:rPr lang="en-GB" dirty="0"/>
              <a:t>W</a:t>
            </a:r>
            <a:r>
              <a:rPr lang="en-GB" dirty="0" smtClean="0"/>
              <a:t>hat do you feel the best course of action might be?</a:t>
            </a:r>
          </a:p>
          <a:p>
            <a:pPr marL="0" indent="0">
              <a:buNone/>
            </a:pPr>
            <a:endParaRPr lang="en-GB" dirty="0" smtClean="0"/>
          </a:p>
          <a:p>
            <a:pPr marL="0" indent="0">
              <a:buNone/>
            </a:pPr>
            <a:r>
              <a:rPr lang="en-GB" dirty="0" smtClean="0"/>
              <a:t>Maya was trolled online. What is an internet troll?</a:t>
            </a:r>
          </a:p>
          <a:p>
            <a:pPr marL="0" indent="0">
              <a:buNone/>
            </a:pPr>
            <a:endParaRPr lang="en-GB" dirty="0"/>
          </a:p>
        </p:txBody>
      </p:sp>
    </p:spTree>
    <p:extLst>
      <p:ext uri="{BB962C8B-B14F-4D97-AF65-F5344CB8AC3E}">
        <p14:creationId xmlns:p14="http://schemas.microsoft.com/office/powerpoint/2010/main" val="12289282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18457"/>
            <a:ext cx="10515600" cy="5458506"/>
          </a:xfrm>
        </p:spPr>
        <p:txBody>
          <a:bodyPr/>
          <a:lstStyle/>
          <a:p>
            <a:pPr marL="0" indent="0">
              <a:buNone/>
            </a:pPr>
            <a:r>
              <a:rPr lang="en-GB" dirty="0"/>
              <a:t>S</a:t>
            </a:r>
            <a:r>
              <a:rPr lang="en-GB" dirty="0" smtClean="0"/>
              <a:t>ome people can become internet ‘trolls’ by saying horrible things on line. Because they don’t see the effect on the person, they think it’s fun.</a:t>
            </a:r>
          </a:p>
          <a:p>
            <a:pPr marL="0" indent="0">
              <a:buNone/>
            </a:pPr>
            <a:endParaRPr lang="en-GB" dirty="0"/>
          </a:p>
          <a:p>
            <a:pPr marL="0" indent="0">
              <a:buNone/>
            </a:pPr>
            <a:r>
              <a:rPr lang="en-GB" dirty="0" smtClean="0"/>
              <a:t>Remember that this is just as bad as bullying someone face to face.</a:t>
            </a:r>
            <a:endParaRPr lang="en-GB" dirty="0"/>
          </a:p>
        </p:txBody>
      </p:sp>
    </p:spTree>
    <p:extLst>
      <p:ext uri="{BB962C8B-B14F-4D97-AF65-F5344CB8AC3E}">
        <p14:creationId xmlns:p14="http://schemas.microsoft.com/office/powerpoint/2010/main" val="25464948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53588"/>
          </a:xfrm>
        </p:spPr>
        <p:txBody>
          <a:bodyPr/>
          <a:lstStyle/>
          <a:p>
            <a:r>
              <a:rPr lang="en-GB" dirty="0" smtClean="0"/>
              <a:t>Staying safe online rules:</a:t>
            </a:r>
            <a:endParaRPr lang="en-GB" dirty="0"/>
          </a:p>
        </p:txBody>
      </p:sp>
      <p:sp>
        <p:nvSpPr>
          <p:cNvPr id="3" name="Content Placeholder 2"/>
          <p:cNvSpPr>
            <a:spLocks noGrp="1"/>
          </p:cNvSpPr>
          <p:nvPr>
            <p:ph idx="1"/>
          </p:nvPr>
        </p:nvSpPr>
        <p:spPr>
          <a:xfrm>
            <a:off x="838200" y="849086"/>
            <a:ext cx="10515600" cy="5327877"/>
          </a:xfrm>
        </p:spPr>
        <p:txBody>
          <a:bodyPr>
            <a:normAutofit fontScale="85000" lnSpcReduction="20000"/>
          </a:bodyPr>
          <a:lstStyle/>
          <a:p>
            <a:r>
              <a:rPr lang="en-GB" dirty="0" smtClean="0"/>
              <a:t>Don’t reply to messages and posts that upset you, instead PAUSE and show an adult who you trust. </a:t>
            </a:r>
          </a:p>
          <a:p>
            <a:r>
              <a:rPr lang="en-GB" dirty="0" smtClean="0"/>
              <a:t>Never reply to a message that comes from a person you don’t know. PAUSE and tell a trusted adult. </a:t>
            </a:r>
          </a:p>
          <a:p>
            <a:r>
              <a:rPr lang="en-GB" dirty="0" smtClean="0"/>
              <a:t>Never give a person on the internet your personal or private details (like a phone number, passwords, usernames, what school you go to, your email </a:t>
            </a:r>
            <a:r>
              <a:rPr lang="en-GB" dirty="0" err="1" smtClean="0"/>
              <a:t>etc</a:t>
            </a:r>
            <a:r>
              <a:rPr lang="en-GB" dirty="0" smtClean="0"/>
              <a:t>) PAUSE and tell a trusted adult. </a:t>
            </a:r>
          </a:p>
          <a:p>
            <a:r>
              <a:rPr lang="en-GB" dirty="0" smtClean="0"/>
              <a:t>Be careful when sharing pictures of yourself online- think about who will see them and where they could be sent on to. If in doubt, PAUSE and don’t post the picture. </a:t>
            </a:r>
          </a:p>
          <a:p>
            <a:r>
              <a:rPr lang="en-GB" dirty="0" smtClean="0"/>
              <a:t>PAUSE and think - some people are ‘fakes’ on the internet and are not who they say they are, so if someone asks you to do something stop and think if it is a sensible thing to do and then check it out with a trusted adult. </a:t>
            </a:r>
          </a:p>
          <a:p>
            <a:r>
              <a:rPr lang="en-GB" dirty="0" smtClean="0"/>
              <a:t>If you are worried about anything online tell an adult you trust. Remember that adults are NOT here to spoil your fun, but to keep you safe. Children who share with their parents and carers what they do on the internet are more TRUSTED than those who don’t.</a:t>
            </a:r>
            <a:endParaRPr lang="en-GB" dirty="0"/>
          </a:p>
        </p:txBody>
      </p:sp>
    </p:spTree>
    <p:extLst>
      <p:ext uri="{BB962C8B-B14F-4D97-AF65-F5344CB8AC3E}">
        <p14:creationId xmlns:p14="http://schemas.microsoft.com/office/powerpoint/2010/main" val="395451702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381</Words>
  <Application>Microsoft Office PowerPoint</Application>
  <PresentationFormat>Widescreen</PresentationFormat>
  <Paragraphs>23</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Calibri</vt:lpstr>
      <vt:lpstr>Calibri Light</vt:lpstr>
      <vt:lpstr>Office Theme</vt:lpstr>
      <vt:lpstr>PSHCE – 7/12/20</vt:lpstr>
      <vt:lpstr>PowerPoint Presentation</vt:lpstr>
      <vt:lpstr>PowerPoint Presentation</vt:lpstr>
      <vt:lpstr>PowerPoint Presentation</vt:lpstr>
      <vt:lpstr>Staying safe online rules: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PSHCE – 7/12/20</dc:title>
  <dc:creator>Rachael Norman</dc:creator>
  <cp:lastModifiedBy>Rachael Norman</cp:lastModifiedBy>
  <cp:revision>1</cp:revision>
  <dcterms:created xsi:type="dcterms:W3CDTF">2020-12-03T14:26:08Z</dcterms:created>
  <dcterms:modified xsi:type="dcterms:W3CDTF">2020-12-03T14:27:53Z</dcterms:modified>
</cp:coreProperties>
</file>