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12/11/2020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wjhfrd#:~:text=Many%20of%20our%20buildings%20and,all%20introduced%20by%20the%20Romans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LO: To communicate </a:t>
            </a:r>
            <a:r>
              <a:rPr lang="en-GB" dirty="0" smtClean="0"/>
              <a:t>Historically.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40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Today, we </a:t>
            </a:r>
            <a:r>
              <a:rPr lang="en-US" dirty="0"/>
              <a:t>will finally answer our enquiry question: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3600" i="1" dirty="0" smtClean="0"/>
              <a:t>What </a:t>
            </a:r>
            <a:r>
              <a:rPr lang="en-US" sz="3600" i="1" dirty="0"/>
              <a:t>did the Romans do for me?</a:t>
            </a:r>
            <a:endParaRPr lang="en-GB" sz="3600" i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4722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remember?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</a:t>
            </a:r>
            <a:r>
              <a:rPr lang="en-US" dirty="0" smtClean="0"/>
              <a:t>e </a:t>
            </a:r>
            <a:r>
              <a:rPr lang="en-US" dirty="0"/>
              <a:t>need to think about all we have learned so </a:t>
            </a:r>
            <a:r>
              <a:rPr lang="en-US" dirty="0" smtClean="0"/>
              <a:t>far. What can you remember?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How did any of this help us?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682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We’ll also need some newer </a:t>
            </a:r>
            <a:r>
              <a:rPr lang="en-US" dirty="0"/>
              <a:t>facts </a:t>
            </a:r>
            <a:r>
              <a:rPr lang="en-US" dirty="0" smtClean="0"/>
              <a:t>to help us…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GB" dirty="0"/>
          </a:p>
          <a:p>
            <a:pPr marL="0" indent="0">
              <a:buNone/>
            </a:pPr>
            <a:r>
              <a:rPr lang="en-US" u="sng" dirty="0">
                <a:hlinkClick r:id="rId2"/>
              </a:rPr>
              <a:t>https://www.bbc.co.uk/bitesize/clips/zwjhfrd#:~:text=Many%20of%20our%20buildings%20and,all%20introduced%20by%20the%20Romans</a:t>
            </a:r>
            <a:r>
              <a:rPr lang="en-US" dirty="0"/>
              <a:t>.</a:t>
            </a: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4035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you remember from the video?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Shall we play it again and make a </a:t>
            </a:r>
            <a:r>
              <a:rPr lang="en-GB" dirty="0" smtClean="0"/>
              <a:t>list of what the Romans have done for us?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6042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Task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You </a:t>
            </a:r>
            <a:r>
              <a:rPr lang="en-US" dirty="0"/>
              <a:t>will be making a leaflet and </a:t>
            </a:r>
            <a:r>
              <a:rPr lang="en-US" dirty="0" smtClean="0"/>
              <a:t>it will </a:t>
            </a:r>
            <a:r>
              <a:rPr lang="en-US" dirty="0"/>
              <a:t>be </a:t>
            </a:r>
            <a:r>
              <a:rPr lang="en-US" dirty="0" smtClean="0"/>
              <a:t>your </a:t>
            </a:r>
            <a:r>
              <a:rPr lang="en-US" dirty="0"/>
              <a:t>final piece of </a:t>
            </a:r>
            <a:r>
              <a:rPr lang="en-US" dirty="0" smtClean="0"/>
              <a:t>History this term. </a:t>
            </a:r>
          </a:p>
          <a:p>
            <a:endParaRPr lang="en-US" dirty="0"/>
          </a:p>
          <a:p>
            <a:r>
              <a:rPr lang="en-US" dirty="0" smtClean="0"/>
              <a:t>You need to write </a:t>
            </a:r>
            <a:r>
              <a:rPr lang="en-US" dirty="0"/>
              <a:t>lots of information, but can add one or two pictures. </a:t>
            </a:r>
          </a:p>
          <a:p>
            <a:endParaRPr lang="en-US" dirty="0" smtClean="0"/>
          </a:p>
          <a:p>
            <a:r>
              <a:rPr lang="en-US" dirty="0"/>
              <a:t>K</a:t>
            </a:r>
            <a:r>
              <a:rPr lang="en-US" dirty="0" smtClean="0"/>
              <a:t>eep </a:t>
            </a:r>
            <a:r>
              <a:rPr lang="en-US" dirty="0"/>
              <a:t>the back page free so that it can be stuck into </a:t>
            </a:r>
            <a:r>
              <a:rPr lang="en-US" dirty="0" smtClean="0"/>
              <a:t>your </a:t>
            </a:r>
            <a:r>
              <a:rPr lang="en-US" dirty="0"/>
              <a:t>book.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Remember to use full sentences and all of the punctuation your have been taught in English.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8113124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Berlin</Template>
  <TotalTime>10</TotalTime>
  <Words>164</Words>
  <Application>Microsoft Office PowerPoint</Application>
  <PresentationFormat>Widescreen</PresentationFormat>
  <Paragraphs>20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Trebuchet MS</vt:lpstr>
      <vt:lpstr>Berlin</vt:lpstr>
      <vt:lpstr>LO: To communicate Historically. </vt:lpstr>
      <vt:lpstr>Today, we will finally answer our enquiry question: </vt:lpstr>
      <vt:lpstr>What can you remember?</vt:lpstr>
      <vt:lpstr>We’ll also need some newer facts to help us…</vt:lpstr>
      <vt:lpstr>What can you remember from the video?</vt:lpstr>
      <vt:lpstr>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communicate Hisitorically.</dc:title>
  <dc:creator>Rachael Norman</dc:creator>
  <cp:lastModifiedBy>Rachael Norman</cp:lastModifiedBy>
  <cp:revision>4</cp:revision>
  <dcterms:created xsi:type="dcterms:W3CDTF">2020-12-10T16:56:11Z</dcterms:created>
  <dcterms:modified xsi:type="dcterms:W3CDTF">2020-12-11T08:46:15Z</dcterms:modified>
</cp:coreProperties>
</file>