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68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C1F2C8-116C-4610-8D67-408BBBD33F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B3AD1B-7348-467A-A265-6FE7FE72B0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3ABFA9-81EE-4D58-9F05-F79D82FF70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CBA72-9C34-4962-A042-178E2E8D20D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A5E2D4-8579-4A26-9CD1-4F86B6824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56E05A-F894-4943-86B1-184F1348F3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0723F-8E45-4915-A885-B8FD648C0C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77207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2EECEE-C466-4C83-A8BC-62913B5BD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818520-A641-43B4-B677-624854CAAE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A1954C-45F3-4635-9234-F730578D74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CBA72-9C34-4962-A042-178E2E8D20D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071E0D-69DC-4EDE-95C3-7E183A2480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1D4EAF-6220-4A7F-9E2A-FFEF9AF894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0723F-8E45-4915-A885-B8FD648C0C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836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14FE3E-A2C9-45DD-AB3A-EBF02777D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2B84F7-49E2-4576-9F0D-7C3AEE70EC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BF39C4-29B2-4FB5-807B-B5C6991101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CBA72-9C34-4962-A042-178E2E8D20D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DCD6C-C132-49FD-B36B-D355EC0B65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3C6FD2-ABAA-4F85-8CEE-30F03CAE8F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0723F-8E45-4915-A885-B8FD648C0C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890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D54255-C7F8-4A56-831F-3781DEA7C0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6FD4F-147C-4094-AF41-092C42BB905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9BFAEC-174F-4629-B833-A371FCE02F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1547B0-7A44-4F74-958A-14B7E1D5E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CBA72-9C34-4962-A042-178E2E8D20D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304BFA-17CC-4D3F-810C-670070EFEF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3D30F7-76B1-4426-8DF4-1CBF1FE03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0723F-8E45-4915-A885-B8FD648C0C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539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0C27F-670D-40AC-B25B-AF3445F4B4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BAF8FE-6693-46B0-B85F-DBA8D6136F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CA3003-24BD-45AB-8542-8D26931009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3871899-5BC7-49DB-9E12-E6B8129E9E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E023BC8-FF21-4E19-961E-EC4E45BF01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EC3A3DB-0BE1-441B-8DB2-182D88E4D3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CBA72-9C34-4962-A042-178E2E8D20D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E9BB89D-CF75-4412-9713-356F26CEF8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003F189-227B-478A-B186-69957BC31C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0723F-8E45-4915-A885-B8FD648C0C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2146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8B4A67-1065-430E-8226-426D596EC6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A74DC1F-F94F-458E-BD97-653C05B999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CBA72-9C34-4962-A042-178E2E8D20D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C79D47B-5417-4699-9CF3-D79B50E24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CBFE5B-70A4-4B1A-BE3E-A180C8AC2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0723F-8E45-4915-A885-B8FD648C0C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738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DDBE9F-311C-44EC-919E-E3DF0FD302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CBA72-9C34-4962-A042-178E2E8D20D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11E714C-C425-428B-AA28-86F5C3CBA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A22B1F-7B66-49B0-A86E-CABB3191F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0723F-8E45-4915-A885-B8FD648C0C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96444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6D9BBE-D88F-4B36-90F1-7524BA951E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9F9DE5-5B20-48DE-B198-C5959C0372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5BF8E1-61AA-4360-B3C6-B009A9A45F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574FF5-8077-4D08-BCCF-93803A1903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CBA72-9C34-4962-A042-178E2E8D20D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F4A33C-654B-4A0F-9E3E-B16B5B2AD4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80FFCC-196B-43B5-BF09-994B65E81A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0723F-8E45-4915-A885-B8FD648C0C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9206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C0F57A-DE58-4F22-9C5A-AE4C37437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2E73E80-1151-4602-B912-B24E9BD4EAF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A3D50A-FAD6-4E0B-8D33-9B3D4CDC6E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C2C28D-F1AA-4657-BCC7-7107C7077B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CBA72-9C34-4962-A042-178E2E8D20D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0E953C-8C19-444C-B49E-FDDDD29FC2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063DA7-1469-466D-BDA0-7695356D2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0723F-8E45-4915-A885-B8FD648C0C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1856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09F59F-5D63-4062-B2ED-D122666E19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5F37D47-7EC2-443D-82AA-0B056A7DE6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B803B6-8CEC-4438-82E9-32BC0607F7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CBA72-9C34-4962-A042-178E2E8D20D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626565-8BAA-4CD0-AF31-931AF02328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188604-6743-4590-9DE6-FA80C6501A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0723F-8E45-4915-A885-B8FD648C0C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52871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9E031E6-0010-4F58-9165-D2256F8D955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6C10FF-8346-435C-9568-51BA78D941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6F499D-55FD-4931-B958-726CA9E4A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CBA72-9C34-4962-A042-178E2E8D20D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396AB5-9852-4261-AA3C-0662894561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BFBD3F-C48C-44E8-9B8E-31439ABFD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0723F-8E45-4915-A885-B8FD648C0C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634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F78AE56-D8C3-4349-AB42-7C42459C1E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95F676-3F11-4231-93DD-116CD3A10D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65CDC5-8F71-4BF9-A391-6DA2DA8539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8CBA72-9C34-4962-A042-178E2E8D20D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DB3F26-43AA-4DB1-99DB-A604B4C732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24E474-9B0B-43F9-973B-ECB67A130C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10723F-8E45-4915-A885-B8FD648C0C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0795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n 3">
            <a:extLst>
              <a:ext uri="{FF2B5EF4-FFF2-40B4-BE49-F238E27FC236}">
                <a16:creationId xmlns:a16="http://schemas.microsoft.com/office/drawing/2014/main" id="{5AF2B783-46E2-4176-9168-CA309FBC2A72}"/>
              </a:ext>
            </a:extLst>
          </p:cNvPr>
          <p:cNvSpPr/>
          <p:nvPr/>
        </p:nvSpPr>
        <p:spPr>
          <a:xfrm>
            <a:off x="1759226" y="337931"/>
            <a:ext cx="9402417" cy="6520069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ysClr val="windowText" lastClr="000000"/>
                </a:solidFill>
              </a:rPr>
              <a:t>While it’s shining in the sky,</a:t>
            </a:r>
          </a:p>
          <a:p>
            <a:pPr algn="ctr"/>
            <a:r>
              <a:rPr lang="en-GB" sz="2400" dirty="0">
                <a:solidFill>
                  <a:sysClr val="windowText" lastClr="000000"/>
                </a:solidFill>
              </a:rPr>
              <a:t>On this cold winter’s day, </a:t>
            </a:r>
          </a:p>
          <a:p>
            <a:pPr algn="ctr"/>
            <a:r>
              <a:rPr lang="en-GB" sz="2400" dirty="0">
                <a:solidFill>
                  <a:sysClr val="windowText" lastClr="000000"/>
                </a:solidFill>
              </a:rPr>
              <a:t>I often start to wonder why, </a:t>
            </a:r>
          </a:p>
          <a:p>
            <a:pPr algn="ctr"/>
            <a:r>
              <a:rPr lang="en-GB" sz="2400" dirty="0">
                <a:solidFill>
                  <a:sysClr val="windowText" lastClr="000000"/>
                </a:solidFill>
              </a:rPr>
              <a:t>I’m not on holiday! </a:t>
            </a:r>
          </a:p>
          <a:p>
            <a:pPr algn="ctr"/>
            <a:endParaRPr lang="en-GB" sz="2400" dirty="0">
              <a:solidFill>
                <a:sysClr val="windowText" lastClr="00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0868E07-5011-418F-B09F-7519EEF40C70}"/>
              </a:ext>
            </a:extLst>
          </p:cNvPr>
          <p:cNvSpPr txBox="1"/>
          <p:nvPr/>
        </p:nvSpPr>
        <p:spPr>
          <a:xfrm>
            <a:off x="99391" y="149087"/>
            <a:ext cx="29916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Winter Sun</a:t>
            </a:r>
          </a:p>
          <a:p>
            <a:r>
              <a:rPr lang="en-GB" dirty="0"/>
              <a:t>By Miss Watton</a:t>
            </a:r>
          </a:p>
        </p:txBody>
      </p:sp>
    </p:spTree>
    <p:extLst>
      <p:ext uri="{BB962C8B-B14F-4D97-AF65-F5344CB8AC3E}">
        <p14:creationId xmlns:p14="http://schemas.microsoft.com/office/powerpoint/2010/main" val="4622817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</Words>
  <Application>Microsoft Office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1</cp:revision>
  <dcterms:created xsi:type="dcterms:W3CDTF">2021-01-26T08:19:43Z</dcterms:created>
  <dcterms:modified xsi:type="dcterms:W3CDTF">2021-01-26T08:20:08Z</dcterms:modified>
</cp:coreProperties>
</file>