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4" r:id="rId4"/>
  </p:sldMasterIdLst>
  <p:notesMasterIdLst>
    <p:notesMasterId r:id="rId115"/>
  </p:notesMasterIdLst>
  <p:sldIdLst>
    <p:sldId id="350" r:id="rId5"/>
    <p:sldId id="256" r:id="rId6"/>
    <p:sldId id="277" r:id="rId7"/>
    <p:sldId id="357" r:id="rId8"/>
    <p:sldId id="267" r:id="rId9"/>
    <p:sldId id="358" r:id="rId10"/>
    <p:sldId id="359" r:id="rId11"/>
    <p:sldId id="365" r:id="rId12"/>
    <p:sldId id="366" r:id="rId13"/>
    <p:sldId id="367" r:id="rId14"/>
    <p:sldId id="368" r:id="rId15"/>
    <p:sldId id="369" r:id="rId16"/>
    <p:sldId id="370" r:id="rId17"/>
    <p:sldId id="373" r:id="rId18"/>
    <p:sldId id="377" r:id="rId19"/>
    <p:sldId id="381" r:id="rId20"/>
    <p:sldId id="382" r:id="rId21"/>
    <p:sldId id="383" r:id="rId22"/>
    <p:sldId id="386" r:id="rId23"/>
    <p:sldId id="392" r:id="rId24"/>
    <p:sldId id="393" r:id="rId25"/>
    <p:sldId id="394" r:id="rId26"/>
    <p:sldId id="395" r:id="rId27"/>
    <p:sldId id="401" r:id="rId28"/>
    <p:sldId id="402" r:id="rId29"/>
    <p:sldId id="403" r:id="rId30"/>
    <p:sldId id="404" r:id="rId31"/>
    <p:sldId id="405" r:id="rId32"/>
    <p:sldId id="406" r:id="rId33"/>
    <p:sldId id="410" r:id="rId34"/>
    <p:sldId id="411" r:id="rId35"/>
    <p:sldId id="418" r:id="rId36"/>
    <p:sldId id="419" r:id="rId37"/>
    <p:sldId id="423" r:id="rId38"/>
    <p:sldId id="426" r:id="rId39"/>
    <p:sldId id="427" r:id="rId40"/>
    <p:sldId id="431" r:id="rId41"/>
    <p:sldId id="434" r:id="rId42"/>
    <p:sldId id="435" r:id="rId43"/>
    <p:sldId id="436" r:id="rId44"/>
    <p:sldId id="295" r:id="rId45"/>
    <p:sldId id="296" r:id="rId46"/>
    <p:sldId id="297" r:id="rId47"/>
    <p:sldId id="298" r:id="rId48"/>
    <p:sldId id="299" r:id="rId49"/>
    <p:sldId id="300" r:id="rId50"/>
    <p:sldId id="301" r:id="rId51"/>
    <p:sldId id="302" r:id="rId52"/>
    <p:sldId id="354" r:id="rId53"/>
    <p:sldId id="355" r:id="rId54"/>
    <p:sldId id="356" r:id="rId55"/>
    <p:sldId id="353" r:id="rId56"/>
    <p:sldId id="352" r:id="rId57"/>
    <p:sldId id="351" r:id="rId58"/>
    <p:sldId id="364" r:id="rId59"/>
    <p:sldId id="363" r:id="rId60"/>
    <p:sldId id="362" r:id="rId61"/>
    <p:sldId id="361" r:id="rId62"/>
    <p:sldId id="360" r:id="rId63"/>
    <p:sldId id="371" r:id="rId64"/>
    <p:sldId id="372" r:id="rId65"/>
    <p:sldId id="374" r:id="rId66"/>
    <p:sldId id="376" r:id="rId67"/>
    <p:sldId id="375" r:id="rId68"/>
    <p:sldId id="378" r:id="rId69"/>
    <p:sldId id="380" r:id="rId70"/>
    <p:sldId id="379" r:id="rId71"/>
    <p:sldId id="384" r:id="rId72"/>
    <p:sldId id="385" r:id="rId73"/>
    <p:sldId id="387" r:id="rId74"/>
    <p:sldId id="391" r:id="rId75"/>
    <p:sldId id="390" r:id="rId76"/>
    <p:sldId id="389" r:id="rId77"/>
    <p:sldId id="388" r:id="rId78"/>
    <p:sldId id="400" r:id="rId79"/>
    <p:sldId id="399" r:id="rId80"/>
    <p:sldId id="398" r:id="rId81"/>
    <p:sldId id="397" r:id="rId82"/>
    <p:sldId id="396" r:id="rId83"/>
    <p:sldId id="407" r:id="rId84"/>
    <p:sldId id="408" r:id="rId85"/>
    <p:sldId id="409" r:id="rId86"/>
    <p:sldId id="413" r:id="rId87"/>
    <p:sldId id="414" r:id="rId88"/>
    <p:sldId id="412" r:id="rId89"/>
    <p:sldId id="415" r:id="rId90"/>
    <p:sldId id="417" r:id="rId91"/>
    <p:sldId id="416" r:id="rId92"/>
    <p:sldId id="420" r:id="rId93"/>
    <p:sldId id="422" r:id="rId94"/>
    <p:sldId id="425" r:id="rId95"/>
    <p:sldId id="424" r:id="rId96"/>
    <p:sldId id="421" r:id="rId97"/>
    <p:sldId id="430" r:id="rId98"/>
    <p:sldId id="429" r:id="rId99"/>
    <p:sldId id="428" r:id="rId100"/>
    <p:sldId id="432" r:id="rId101"/>
    <p:sldId id="433" r:id="rId102"/>
    <p:sldId id="437" r:id="rId103"/>
    <p:sldId id="307" r:id="rId104"/>
    <p:sldId id="308" r:id="rId105"/>
    <p:sldId id="309" r:id="rId106"/>
    <p:sldId id="310" r:id="rId107"/>
    <p:sldId id="311" r:id="rId108"/>
    <p:sldId id="312" r:id="rId109"/>
    <p:sldId id="313" r:id="rId110"/>
    <p:sldId id="314" r:id="rId111"/>
    <p:sldId id="315" r:id="rId112"/>
    <p:sldId id="316" r:id="rId113"/>
    <p:sldId id="317" r:id="rId114"/>
  </p:sldIdLst>
  <p:sldSz cx="9906000" cy="6858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0000"/>
    <a:srgbClr val="DE6FA7"/>
    <a:srgbClr val="C9260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2017"/>
    <p:restoredTop sz="94690"/>
  </p:normalViewPr>
  <p:slideViewPr>
    <p:cSldViewPr snapToGrid="0" snapToObjects="1">
      <p:cViewPr varScale="1">
        <p:scale>
          <a:sx n="65" d="100"/>
          <a:sy n="65" d="100"/>
        </p:scale>
        <p:origin x="1038" y="78"/>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viewProps" Target="viewProp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slide" Target="slides/slide70.xml"/><Relationship Id="rId79" Type="http://schemas.openxmlformats.org/officeDocument/2006/relationships/slide" Target="slides/slide75.xml"/><Relationship Id="rId87" Type="http://schemas.openxmlformats.org/officeDocument/2006/relationships/slide" Target="slides/slide83.xml"/><Relationship Id="rId102" Type="http://schemas.openxmlformats.org/officeDocument/2006/relationships/slide" Target="slides/slide98.xml"/><Relationship Id="rId110" Type="http://schemas.openxmlformats.org/officeDocument/2006/relationships/slide" Target="slides/slide106.xml"/><Relationship Id="rId115" Type="http://schemas.openxmlformats.org/officeDocument/2006/relationships/notesMaster" Target="notesMasters/notesMaster1.xml"/><Relationship Id="rId5" Type="http://schemas.openxmlformats.org/officeDocument/2006/relationships/slide" Target="slides/slide1.xml"/><Relationship Id="rId61" Type="http://schemas.openxmlformats.org/officeDocument/2006/relationships/slide" Target="slides/slide57.xml"/><Relationship Id="rId82" Type="http://schemas.openxmlformats.org/officeDocument/2006/relationships/slide" Target="slides/slide78.xml"/><Relationship Id="rId90" Type="http://schemas.openxmlformats.org/officeDocument/2006/relationships/slide" Target="slides/slide86.xml"/><Relationship Id="rId95" Type="http://schemas.openxmlformats.org/officeDocument/2006/relationships/slide" Target="slides/slide9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113" Type="http://schemas.openxmlformats.org/officeDocument/2006/relationships/slide" Target="slides/slide109.xml"/><Relationship Id="rId118"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slide" Target="slides/slide76.xml"/><Relationship Id="rId85" Type="http://schemas.openxmlformats.org/officeDocument/2006/relationships/slide" Target="slides/slide81.xml"/><Relationship Id="rId93" Type="http://schemas.openxmlformats.org/officeDocument/2006/relationships/slide" Target="slides/slide89.xml"/><Relationship Id="rId98" Type="http://schemas.openxmlformats.org/officeDocument/2006/relationships/slide" Target="slides/slide9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103" Type="http://schemas.openxmlformats.org/officeDocument/2006/relationships/slide" Target="slides/slide99.xml"/><Relationship Id="rId108" Type="http://schemas.openxmlformats.org/officeDocument/2006/relationships/slide" Target="slides/slide104.xml"/><Relationship Id="rId11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slide" Target="slides/slide79.xml"/><Relationship Id="rId88" Type="http://schemas.openxmlformats.org/officeDocument/2006/relationships/slide" Target="slides/slide84.xml"/><Relationship Id="rId91" Type="http://schemas.openxmlformats.org/officeDocument/2006/relationships/slide" Target="slides/slide87.xml"/><Relationship Id="rId96" Type="http://schemas.openxmlformats.org/officeDocument/2006/relationships/slide" Target="slides/slide92.xml"/><Relationship Id="rId111" Type="http://schemas.openxmlformats.org/officeDocument/2006/relationships/slide" Target="slides/slide10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6" Type="http://schemas.openxmlformats.org/officeDocument/2006/relationships/slide" Target="slides/slide102.xml"/><Relationship Id="rId114" Type="http://schemas.openxmlformats.org/officeDocument/2006/relationships/slide" Target="slides/slide110.xml"/><Relationship Id="rId119"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slide" Target="slides/slide82.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CB66A32-FC76-DE47-B325-93C88F8C53E5}" type="doc">
      <dgm:prSet loTypeId="urn:microsoft.com/office/officeart/2005/8/layout/pyramid1" loCatId="" qsTypeId="urn:microsoft.com/office/officeart/2005/8/quickstyle/simple3" qsCatId="simple" csTypeId="urn:microsoft.com/office/officeart/2005/8/colors/colorful1" csCatId="colorful" phldr="1"/>
      <dgm:spPr/>
    </dgm:pt>
    <dgm:pt modelId="{8079484D-C1D4-4D4E-9905-FFDA43669E91}">
      <dgm:prSet phldrT="[Text]" custT="1"/>
      <dgm:spPr/>
      <dgm:t>
        <a:bodyPr anchor="b"/>
        <a:lstStyle/>
        <a:p>
          <a:r>
            <a:rPr lang="en-US" sz="1400" dirty="0">
              <a:latin typeface="Hiragino Kaku Gothic Std W8" panose="020B0800000000000000" pitchFamily="34" charset="-128"/>
              <a:ea typeface="Hiragino Kaku Gothic Std W8" panose="020B0800000000000000" pitchFamily="34" charset="-128"/>
            </a:rPr>
            <a:t>Tier 3</a:t>
          </a:r>
        </a:p>
      </dgm:t>
    </dgm:pt>
    <dgm:pt modelId="{529BF163-AAA9-B940-A410-9B05F4BF90CF}" type="parTrans" cxnId="{74E8D33D-3F72-354B-A641-3F01F426D06B}">
      <dgm:prSet/>
      <dgm:spPr/>
      <dgm:t>
        <a:bodyPr/>
        <a:lstStyle/>
        <a:p>
          <a:endParaRPr lang="en-US"/>
        </a:p>
      </dgm:t>
    </dgm:pt>
    <dgm:pt modelId="{8702549B-F201-5E46-A2FF-E78F303B16B5}" type="sibTrans" cxnId="{74E8D33D-3F72-354B-A641-3F01F426D06B}">
      <dgm:prSet/>
      <dgm:spPr/>
      <dgm:t>
        <a:bodyPr/>
        <a:lstStyle/>
        <a:p>
          <a:endParaRPr lang="en-US"/>
        </a:p>
      </dgm:t>
    </dgm:pt>
    <dgm:pt modelId="{8186B68B-635F-414B-BF83-280296388646}">
      <dgm:prSet phldrT="[Text]" custT="1"/>
      <dgm:spPr/>
      <dgm:t>
        <a:bodyPr anchor="b"/>
        <a:lstStyle/>
        <a:p>
          <a:r>
            <a:rPr lang="en-US" sz="1800" dirty="0">
              <a:latin typeface="Hiragino Kaku Gothic Std W8" panose="020B0800000000000000" pitchFamily="34" charset="-128"/>
              <a:ea typeface="Hiragino Kaku Gothic Std W8" panose="020B0800000000000000" pitchFamily="34" charset="-128"/>
            </a:rPr>
            <a:t>Tier 2</a:t>
          </a:r>
        </a:p>
      </dgm:t>
    </dgm:pt>
    <dgm:pt modelId="{2F7BAF1C-F8AA-5147-A4C9-34B4A24B5B28}" type="parTrans" cxnId="{C9DD46BB-52FA-7142-A971-3C27DE4FD038}">
      <dgm:prSet/>
      <dgm:spPr/>
      <dgm:t>
        <a:bodyPr/>
        <a:lstStyle/>
        <a:p>
          <a:endParaRPr lang="en-US"/>
        </a:p>
      </dgm:t>
    </dgm:pt>
    <dgm:pt modelId="{77AEC99D-1526-274F-B757-0181326C83D0}" type="sibTrans" cxnId="{C9DD46BB-52FA-7142-A971-3C27DE4FD038}">
      <dgm:prSet/>
      <dgm:spPr/>
      <dgm:t>
        <a:bodyPr/>
        <a:lstStyle/>
        <a:p>
          <a:endParaRPr lang="en-US"/>
        </a:p>
      </dgm:t>
    </dgm:pt>
    <dgm:pt modelId="{C1883603-7DFD-E147-A9F3-9E174B13AB5B}">
      <dgm:prSet phldrT="[Text]" custT="1"/>
      <dgm:spPr/>
      <dgm:t>
        <a:bodyPr anchor="b"/>
        <a:lstStyle/>
        <a:p>
          <a:r>
            <a:rPr lang="en-US" sz="2400" dirty="0">
              <a:latin typeface="Hiragino Kaku Gothic Std W8" panose="020B0800000000000000" pitchFamily="34" charset="-128"/>
              <a:ea typeface="Hiragino Kaku Gothic Std W8" panose="020B0800000000000000" pitchFamily="34" charset="-128"/>
            </a:rPr>
            <a:t>Tier 1</a:t>
          </a:r>
        </a:p>
      </dgm:t>
    </dgm:pt>
    <dgm:pt modelId="{F6621AB1-5ED8-9944-9B11-AF54F5813350}" type="parTrans" cxnId="{962D1729-19BB-5442-9543-4DBD659B23F8}">
      <dgm:prSet/>
      <dgm:spPr/>
      <dgm:t>
        <a:bodyPr/>
        <a:lstStyle/>
        <a:p>
          <a:endParaRPr lang="en-US"/>
        </a:p>
      </dgm:t>
    </dgm:pt>
    <dgm:pt modelId="{B501D039-B337-474B-8097-51901DC9A71A}" type="sibTrans" cxnId="{962D1729-19BB-5442-9543-4DBD659B23F8}">
      <dgm:prSet/>
      <dgm:spPr/>
      <dgm:t>
        <a:bodyPr/>
        <a:lstStyle/>
        <a:p>
          <a:endParaRPr lang="en-US"/>
        </a:p>
      </dgm:t>
    </dgm:pt>
    <dgm:pt modelId="{F6ED92B1-FE78-A842-B7F8-E24CE0612EB8}" type="pres">
      <dgm:prSet presAssocID="{CCB66A32-FC76-DE47-B325-93C88F8C53E5}" presName="Name0" presStyleCnt="0">
        <dgm:presLayoutVars>
          <dgm:dir/>
          <dgm:animLvl val="lvl"/>
          <dgm:resizeHandles val="exact"/>
        </dgm:presLayoutVars>
      </dgm:prSet>
      <dgm:spPr/>
    </dgm:pt>
    <dgm:pt modelId="{42C15116-523D-1C49-B971-FB304F7BDCB5}" type="pres">
      <dgm:prSet presAssocID="{8079484D-C1D4-4D4E-9905-FFDA43669E91}" presName="Name8" presStyleCnt="0"/>
      <dgm:spPr/>
    </dgm:pt>
    <dgm:pt modelId="{49304E94-EA11-EE46-91D1-DC3906E13B26}" type="pres">
      <dgm:prSet presAssocID="{8079484D-C1D4-4D4E-9905-FFDA43669E91}" presName="level" presStyleLbl="node1" presStyleIdx="0" presStyleCnt="3">
        <dgm:presLayoutVars>
          <dgm:chMax val="1"/>
          <dgm:bulletEnabled val="1"/>
        </dgm:presLayoutVars>
      </dgm:prSet>
      <dgm:spPr/>
      <dgm:t>
        <a:bodyPr/>
        <a:lstStyle/>
        <a:p>
          <a:endParaRPr lang="en-US"/>
        </a:p>
      </dgm:t>
    </dgm:pt>
    <dgm:pt modelId="{E7A2E212-64A7-F44D-8506-B50154612B40}" type="pres">
      <dgm:prSet presAssocID="{8079484D-C1D4-4D4E-9905-FFDA43669E91}" presName="levelTx" presStyleLbl="revTx" presStyleIdx="0" presStyleCnt="0">
        <dgm:presLayoutVars>
          <dgm:chMax val="1"/>
          <dgm:bulletEnabled val="1"/>
        </dgm:presLayoutVars>
      </dgm:prSet>
      <dgm:spPr/>
      <dgm:t>
        <a:bodyPr/>
        <a:lstStyle/>
        <a:p>
          <a:endParaRPr lang="en-US"/>
        </a:p>
      </dgm:t>
    </dgm:pt>
    <dgm:pt modelId="{93F883E4-28FA-9D47-B673-299EBB1C930D}" type="pres">
      <dgm:prSet presAssocID="{8186B68B-635F-414B-BF83-280296388646}" presName="Name8" presStyleCnt="0"/>
      <dgm:spPr/>
    </dgm:pt>
    <dgm:pt modelId="{EA6751DB-4947-EE47-96D1-34EE761A47A5}" type="pres">
      <dgm:prSet presAssocID="{8186B68B-635F-414B-BF83-280296388646}" presName="level" presStyleLbl="node1" presStyleIdx="1" presStyleCnt="3">
        <dgm:presLayoutVars>
          <dgm:chMax val="1"/>
          <dgm:bulletEnabled val="1"/>
        </dgm:presLayoutVars>
      </dgm:prSet>
      <dgm:spPr/>
      <dgm:t>
        <a:bodyPr/>
        <a:lstStyle/>
        <a:p>
          <a:endParaRPr lang="en-US"/>
        </a:p>
      </dgm:t>
    </dgm:pt>
    <dgm:pt modelId="{CFD51123-8145-B347-8995-464F91EA4685}" type="pres">
      <dgm:prSet presAssocID="{8186B68B-635F-414B-BF83-280296388646}" presName="levelTx" presStyleLbl="revTx" presStyleIdx="0" presStyleCnt="0">
        <dgm:presLayoutVars>
          <dgm:chMax val="1"/>
          <dgm:bulletEnabled val="1"/>
        </dgm:presLayoutVars>
      </dgm:prSet>
      <dgm:spPr/>
      <dgm:t>
        <a:bodyPr/>
        <a:lstStyle/>
        <a:p>
          <a:endParaRPr lang="en-US"/>
        </a:p>
      </dgm:t>
    </dgm:pt>
    <dgm:pt modelId="{BE84596C-54E9-BD4A-9F5D-E1363E9CCFF8}" type="pres">
      <dgm:prSet presAssocID="{C1883603-7DFD-E147-A9F3-9E174B13AB5B}" presName="Name8" presStyleCnt="0"/>
      <dgm:spPr/>
    </dgm:pt>
    <dgm:pt modelId="{691CD778-C6C9-0748-BF59-8EB223FB40EF}" type="pres">
      <dgm:prSet presAssocID="{C1883603-7DFD-E147-A9F3-9E174B13AB5B}" presName="level" presStyleLbl="node1" presStyleIdx="2" presStyleCnt="3">
        <dgm:presLayoutVars>
          <dgm:chMax val="1"/>
          <dgm:bulletEnabled val="1"/>
        </dgm:presLayoutVars>
      </dgm:prSet>
      <dgm:spPr/>
      <dgm:t>
        <a:bodyPr/>
        <a:lstStyle/>
        <a:p>
          <a:endParaRPr lang="en-US"/>
        </a:p>
      </dgm:t>
    </dgm:pt>
    <dgm:pt modelId="{DC912993-8C40-5E46-94D2-6FA00FB2A7FD}" type="pres">
      <dgm:prSet presAssocID="{C1883603-7DFD-E147-A9F3-9E174B13AB5B}" presName="levelTx" presStyleLbl="revTx" presStyleIdx="0" presStyleCnt="0">
        <dgm:presLayoutVars>
          <dgm:chMax val="1"/>
          <dgm:bulletEnabled val="1"/>
        </dgm:presLayoutVars>
      </dgm:prSet>
      <dgm:spPr/>
      <dgm:t>
        <a:bodyPr/>
        <a:lstStyle/>
        <a:p>
          <a:endParaRPr lang="en-US"/>
        </a:p>
      </dgm:t>
    </dgm:pt>
  </dgm:ptLst>
  <dgm:cxnLst>
    <dgm:cxn modelId="{6A623B14-729A-0647-91E0-3C7D0557DB07}" type="presOf" srcId="{CCB66A32-FC76-DE47-B325-93C88F8C53E5}" destId="{F6ED92B1-FE78-A842-B7F8-E24CE0612EB8}" srcOrd="0" destOrd="0" presId="urn:microsoft.com/office/officeart/2005/8/layout/pyramid1"/>
    <dgm:cxn modelId="{AA3CB3EA-57BC-AD4A-A204-0D300C85A07D}" type="presOf" srcId="{8079484D-C1D4-4D4E-9905-FFDA43669E91}" destId="{E7A2E212-64A7-F44D-8506-B50154612B40}" srcOrd="1" destOrd="0" presId="urn:microsoft.com/office/officeart/2005/8/layout/pyramid1"/>
    <dgm:cxn modelId="{25315B20-536E-A449-9A24-C2DBA927146F}" type="presOf" srcId="{C1883603-7DFD-E147-A9F3-9E174B13AB5B}" destId="{691CD778-C6C9-0748-BF59-8EB223FB40EF}" srcOrd="0" destOrd="0" presId="urn:microsoft.com/office/officeart/2005/8/layout/pyramid1"/>
    <dgm:cxn modelId="{308A381B-CDBF-6D4C-82A1-72238ED0BFEA}" type="presOf" srcId="{8079484D-C1D4-4D4E-9905-FFDA43669E91}" destId="{49304E94-EA11-EE46-91D1-DC3906E13B26}" srcOrd="0" destOrd="0" presId="urn:microsoft.com/office/officeart/2005/8/layout/pyramid1"/>
    <dgm:cxn modelId="{C9DD46BB-52FA-7142-A971-3C27DE4FD038}" srcId="{CCB66A32-FC76-DE47-B325-93C88F8C53E5}" destId="{8186B68B-635F-414B-BF83-280296388646}" srcOrd="1" destOrd="0" parTransId="{2F7BAF1C-F8AA-5147-A4C9-34B4A24B5B28}" sibTransId="{77AEC99D-1526-274F-B757-0181326C83D0}"/>
    <dgm:cxn modelId="{69477DD8-EDAC-EE49-BC07-891317E3BD97}" type="presOf" srcId="{8186B68B-635F-414B-BF83-280296388646}" destId="{CFD51123-8145-B347-8995-464F91EA4685}" srcOrd="1" destOrd="0" presId="urn:microsoft.com/office/officeart/2005/8/layout/pyramid1"/>
    <dgm:cxn modelId="{5C3CABE6-B7C0-D644-81BC-E6404ED28141}" type="presOf" srcId="{C1883603-7DFD-E147-A9F3-9E174B13AB5B}" destId="{DC912993-8C40-5E46-94D2-6FA00FB2A7FD}" srcOrd="1" destOrd="0" presId="urn:microsoft.com/office/officeart/2005/8/layout/pyramid1"/>
    <dgm:cxn modelId="{962D1729-19BB-5442-9543-4DBD659B23F8}" srcId="{CCB66A32-FC76-DE47-B325-93C88F8C53E5}" destId="{C1883603-7DFD-E147-A9F3-9E174B13AB5B}" srcOrd="2" destOrd="0" parTransId="{F6621AB1-5ED8-9944-9B11-AF54F5813350}" sibTransId="{B501D039-B337-474B-8097-51901DC9A71A}"/>
    <dgm:cxn modelId="{74E8D33D-3F72-354B-A641-3F01F426D06B}" srcId="{CCB66A32-FC76-DE47-B325-93C88F8C53E5}" destId="{8079484D-C1D4-4D4E-9905-FFDA43669E91}" srcOrd="0" destOrd="0" parTransId="{529BF163-AAA9-B940-A410-9B05F4BF90CF}" sibTransId="{8702549B-F201-5E46-A2FF-E78F303B16B5}"/>
    <dgm:cxn modelId="{38188F97-82F0-6443-AB95-BA8D4A273CC1}" type="presOf" srcId="{8186B68B-635F-414B-BF83-280296388646}" destId="{EA6751DB-4947-EE47-96D1-34EE761A47A5}" srcOrd="0" destOrd="0" presId="urn:microsoft.com/office/officeart/2005/8/layout/pyramid1"/>
    <dgm:cxn modelId="{AA925454-73E4-A74D-906D-4CB77850E3D3}" type="presParOf" srcId="{F6ED92B1-FE78-A842-B7F8-E24CE0612EB8}" destId="{42C15116-523D-1C49-B971-FB304F7BDCB5}" srcOrd="0" destOrd="0" presId="urn:microsoft.com/office/officeart/2005/8/layout/pyramid1"/>
    <dgm:cxn modelId="{4C061572-3698-2F46-9A72-BC5BA326D2AD}" type="presParOf" srcId="{42C15116-523D-1C49-B971-FB304F7BDCB5}" destId="{49304E94-EA11-EE46-91D1-DC3906E13B26}" srcOrd="0" destOrd="0" presId="urn:microsoft.com/office/officeart/2005/8/layout/pyramid1"/>
    <dgm:cxn modelId="{E7DE77D6-9F75-A047-A234-4EAF45282E45}" type="presParOf" srcId="{42C15116-523D-1C49-B971-FB304F7BDCB5}" destId="{E7A2E212-64A7-F44D-8506-B50154612B40}" srcOrd="1" destOrd="0" presId="urn:microsoft.com/office/officeart/2005/8/layout/pyramid1"/>
    <dgm:cxn modelId="{D3275E68-A556-304D-8F3B-9924C9B1237C}" type="presParOf" srcId="{F6ED92B1-FE78-A842-B7F8-E24CE0612EB8}" destId="{93F883E4-28FA-9D47-B673-299EBB1C930D}" srcOrd="1" destOrd="0" presId="urn:microsoft.com/office/officeart/2005/8/layout/pyramid1"/>
    <dgm:cxn modelId="{273EF1D3-BB20-9F4B-8901-3B23A243FC3D}" type="presParOf" srcId="{93F883E4-28FA-9D47-B673-299EBB1C930D}" destId="{EA6751DB-4947-EE47-96D1-34EE761A47A5}" srcOrd="0" destOrd="0" presId="urn:microsoft.com/office/officeart/2005/8/layout/pyramid1"/>
    <dgm:cxn modelId="{99F4883C-8EBA-1B46-8A4F-FF6B1DE3DDB1}" type="presParOf" srcId="{93F883E4-28FA-9D47-B673-299EBB1C930D}" destId="{CFD51123-8145-B347-8995-464F91EA4685}" srcOrd="1" destOrd="0" presId="urn:microsoft.com/office/officeart/2005/8/layout/pyramid1"/>
    <dgm:cxn modelId="{1A928D61-ACE7-F84A-91EE-000AE4A569CB}" type="presParOf" srcId="{F6ED92B1-FE78-A842-B7F8-E24CE0612EB8}" destId="{BE84596C-54E9-BD4A-9F5D-E1363E9CCFF8}" srcOrd="2" destOrd="0" presId="urn:microsoft.com/office/officeart/2005/8/layout/pyramid1"/>
    <dgm:cxn modelId="{A60E9E47-23AC-2947-A2DA-CDCBB5BFA567}" type="presParOf" srcId="{BE84596C-54E9-BD4A-9F5D-E1363E9CCFF8}" destId="{691CD778-C6C9-0748-BF59-8EB223FB40EF}" srcOrd="0" destOrd="0" presId="urn:microsoft.com/office/officeart/2005/8/layout/pyramid1"/>
    <dgm:cxn modelId="{7EE744AE-1C95-574E-A2B8-AE079644C133}" type="presParOf" srcId="{BE84596C-54E9-BD4A-9F5D-E1363E9CCFF8}" destId="{DC912993-8C40-5E46-94D2-6FA00FB2A7FD}" srcOrd="1" destOrd="0" presId="urn:microsoft.com/office/officeart/2005/8/layout/pyramid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5149CD3-878D-1C45-90B9-23F3A695EF1A}" type="doc">
      <dgm:prSet loTypeId="urn:microsoft.com/office/officeart/2005/8/layout/pyramid1" loCatId="" qsTypeId="urn:microsoft.com/office/officeart/2005/8/quickstyle/simple1" qsCatId="simple" csTypeId="urn:microsoft.com/office/officeart/2005/8/colors/accent0_1" csCatId="mainScheme" phldr="1"/>
      <dgm:spPr/>
    </dgm:pt>
    <dgm:pt modelId="{A193D19E-A6A1-CF44-B4B0-97262FE7FD91}">
      <dgm:prSet phldrT="[Text]"/>
      <dgm:spPr/>
      <dgm:t>
        <a:bodyPr/>
        <a:lstStyle/>
        <a:p>
          <a:endParaRPr lang="en-US" dirty="0"/>
        </a:p>
        <a:p>
          <a:endParaRPr lang="en-US" dirty="0"/>
        </a:p>
      </dgm:t>
    </dgm:pt>
    <dgm:pt modelId="{8045C881-16F9-B142-818B-D600A4640803}" type="parTrans" cxnId="{AA37D928-7564-4140-BBA2-870798389206}">
      <dgm:prSet/>
      <dgm:spPr/>
      <dgm:t>
        <a:bodyPr/>
        <a:lstStyle/>
        <a:p>
          <a:endParaRPr lang="en-US"/>
        </a:p>
      </dgm:t>
    </dgm:pt>
    <dgm:pt modelId="{4D083BED-9974-AD43-81F0-6A65B3F022E7}" type="sibTrans" cxnId="{AA37D928-7564-4140-BBA2-870798389206}">
      <dgm:prSet/>
      <dgm:spPr/>
      <dgm:t>
        <a:bodyPr/>
        <a:lstStyle/>
        <a:p>
          <a:endParaRPr lang="en-US"/>
        </a:p>
      </dgm:t>
    </dgm:pt>
    <dgm:pt modelId="{2D1BAEB4-12C1-6444-B71E-C0ABAD9C852C}">
      <dgm:prSet phldrT="[Text]"/>
      <dgm:spPr/>
      <dgm:t>
        <a:bodyPr/>
        <a:lstStyle/>
        <a:p>
          <a:endParaRPr lang="en-US" dirty="0"/>
        </a:p>
        <a:p>
          <a:endParaRPr lang="en-US" dirty="0"/>
        </a:p>
      </dgm:t>
    </dgm:pt>
    <dgm:pt modelId="{3D968C6B-BCDF-A44D-A186-99BE7E2A6397}" type="parTrans" cxnId="{107717A4-BD06-2C40-8549-96056A532CE9}">
      <dgm:prSet/>
      <dgm:spPr/>
      <dgm:t>
        <a:bodyPr/>
        <a:lstStyle/>
        <a:p>
          <a:endParaRPr lang="en-US"/>
        </a:p>
      </dgm:t>
    </dgm:pt>
    <dgm:pt modelId="{626DA675-2A3A-F44A-B8B2-8748756B7C2C}" type="sibTrans" cxnId="{107717A4-BD06-2C40-8549-96056A532CE9}">
      <dgm:prSet/>
      <dgm:spPr/>
      <dgm:t>
        <a:bodyPr/>
        <a:lstStyle/>
        <a:p>
          <a:endParaRPr lang="en-US"/>
        </a:p>
      </dgm:t>
    </dgm:pt>
    <dgm:pt modelId="{141D24D9-A96C-6B49-AD38-90C40AAF6FDD}">
      <dgm:prSet phldrT="[Text]"/>
      <dgm:spPr/>
      <dgm:t>
        <a:bodyPr/>
        <a:lstStyle/>
        <a:p>
          <a:endParaRPr lang="en-US" dirty="0"/>
        </a:p>
        <a:p>
          <a:endParaRPr lang="en-US" dirty="0"/>
        </a:p>
      </dgm:t>
    </dgm:pt>
    <dgm:pt modelId="{23F21CFD-3895-8445-9244-284F09B52E71}" type="sibTrans" cxnId="{1D554152-2006-934D-92EC-FEF19B266565}">
      <dgm:prSet/>
      <dgm:spPr/>
      <dgm:t>
        <a:bodyPr/>
        <a:lstStyle/>
        <a:p>
          <a:endParaRPr lang="en-US"/>
        </a:p>
      </dgm:t>
    </dgm:pt>
    <dgm:pt modelId="{75BFCD2B-0151-464E-8947-3DD04A5E1116}" type="parTrans" cxnId="{1D554152-2006-934D-92EC-FEF19B266565}">
      <dgm:prSet/>
      <dgm:spPr/>
      <dgm:t>
        <a:bodyPr/>
        <a:lstStyle/>
        <a:p>
          <a:endParaRPr lang="en-US"/>
        </a:p>
      </dgm:t>
    </dgm:pt>
    <dgm:pt modelId="{27DC52DA-F2A9-B24F-9862-03B539E6ED8D}" type="pres">
      <dgm:prSet presAssocID="{95149CD3-878D-1C45-90B9-23F3A695EF1A}" presName="Name0" presStyleCnt="0">
        <dgm:presLayoutVars>
          <dgm:dir/>
          <dgm:animLvl val="lvl"/>
          <dgm:resizeHandles val="exact"/>
        </dgm:presLayoutVars>
      </dgm:prSet>
      <dgm:spPr/>
    </dgm:pt>
    <dgm:pt modelId="{456C645F-50E8-4043-B334-9AB55B5CC80A}" type="pres">
      <dgm:prSet presAssocID="{141D24D9-A96C-6B49-AD38-90C40AAF6FDD}" presName="Name8" presStyleCnt="0"/>
      <dgm:spPr/>
    </dgm:pt>
    <dgm:pt modelId="{21930B86-E7D9-9F46-94C7-1636DDD564B4}" type="pres">
      <dgm:prSet presAssocID="{141D24D9-A96C-6B49-AD38-90C40AAF6FDD}" presName="level" presStyleLbl="node1" presStyleIdx="0" presStyleCnt="3">
        <dgm:presLayoutVars>
          <dgm:chMax val="1"/>
          <dgm:bulletEnabled val="1"/>
        </dgm:presLayoutVars>
      </dgm:prSet>
      <dgm:spPr/>
      <dgm:t>
        <a:bodyPr/>
        <a:lstStyle/>
        <a:p>
          <a:endParaRPr lang="en-US"/>
        </a:p>
      </dgm:t>
    </dgm:pt>
    <dgm:pt modelId="{ABAEED21-FE4E-B047-B584-DDB14E8BA6A8}" type="pres">
      <dgm:prSet presAssocID="{141D24D9-A96C-6B49-AD38-90C40AAF6FDD}" presName="levelTx" presStyleLbl="revTx" presStyleIdx="0" presStyleCnt="0">
        <dgm:presLayoutVars>
          <dgm:chMax val="1"/>
          <dgm:bulletEnabled val="1"/>
        </dgm:presLayoutVars>
      </dgm:prSet>
      <dgm:spPr/>
      <dgm:t>
        <a:bodyPr/>
        <a:lstStyle/>
        <a:p>
          <a:endParaRPr lang="en-US"/>
        </a:p>
      </dgm:t>
    </dgm:pt>
    <dgm:pt modelId="{050D94C5-AE26-5343-A31A-048FA17147EA}" type="pres">
      <dgm:prSet presAssocID="{A193D19E-A6A1-CF44-B4B0-97262FE7FD91}" presName="Name8" presStyleCnt="0"/>
      <dgm:spPr/>
    </dgm:pt>
    <dgm:pt modelId="{2E393E45-59E7-5A4B-88A3-8DECA6AB1129}" type="pres">
      <dgm:prSet presAssocID="{A193D19E-A6A1-CF44-B4B0-97262FE7FD91}" presName="level" presStyleLbl="node1" presStyleIdx="1" presStyleCnt="3">
        <dgm:presLayoutVars>
          <dgm:chMax val="1"/>
          <dgm:bulletEnabled val="1"/>
        </dgm:presLayoutVars>
      </dgm:prSet>
      <dgm:spPr/>
      <dgm:t>
        <a:bodyPr/>
        <a:lstStyle/>
        <a:p>
          <a:endParaRPr lang="en-US"/>
        </a:p>
      </dgm:t>
    </dgm:pt>
    <dgm:pt modelId="{93465F18-EECB-2E45-A645-38EA44EDEF7E}" type="pres">
      <dgm:prSet presAssocID="{A193D19E-A6A1-CF44-B4B0-97262FE7FD91}" presName="levelTx" presStyleLbl="revTx" presStyleIdx="0" presStyleCnt="0">
        <dgm:presLayoutVars>
          <dgm:chMax val="1"/>
          <dgm:bulletEnabled val="1"/>
        </dgm:presLayoutVars>
      </dgm:prSet>
      <dgm:spPr/>
      <dgm:t>
        <a:bodyPr/>
        <a:lstStyle/>
        <a:p>
          <a:endParaRPr lang="en-US"/>
        </a:p>
      </dgm:t>
    </dgm:pt>
    <dgm:pt modelId="{592434DC-8153-7E41-A7F0-211689BD36B0}" type="pres">
      <dgm:prSet presAssocID="{2D1BAEB4-12C1-6444-B71E-C0ABAD9C852C}" presName="Name8" presStyleCnt="0"/>
      <dgm:spPr/>
    </dgm:pt>
    <dgm:pt modelId="{3E5E0725-F973-4C4B-A05B-C63953782F50}" type="pres">
      <dgm:prSet presAssocID="{2D1BAEB4-12C1-6444-B71E-C0ABAD9C852C}" presName="level" presStyleLbl="node1" presStyleIdx="2" presStyleCnt="3">
        <dgm:presLayoutVars>
          <dgm:chMax val="1"/>
          <dgm:bulletEnabled val="1"/>
        </dgm:presLayoutVars>
      </dgm:prSet>
      <dgm:spPr/>
      <dgm:t>
        <a:bodyPr/>
        <a:lstStyle/>
        <a:p>
          <a:endParaRPr lang="en-US"/>
        </a:p>
      </dgm:t>
    </dgm:pt>
    <dgm:pt modelId="{4DCA5EA8-6215-A140-BA1F-F7A7A02BC3E2}" type="pres">
      <dgm:prSet presAssocID="{2D1BAEB4-12C1-6444-B71E-C0ABAD9C852C}" presName="levelTx" presStyleLbl="revTx" presStyleIdx="0" presStyleCnt="0">
        <dgm:presLayoutVars>
          <dgm:chMax val="1"/>
          <dgm:bulletEnabled val="1"/>
        </dgm:presLayoutVars>
      </dgm:prSet>
      <dgm:spPr/>
      <dgm:t>
        <a:bodyPr/>
        <a:lstStyle/>
        <a:p>
          <a:endParaRPr lang="en-US"/>
        </a:p>
      </dgm:t>
    </dgm:pt>
  </dgm:ptLst>
  <dgm:cxnLst>
    <dgm:cxn modelId="{C78F9F38-64CF-5345-90F7-5D6C26CCC7E0}" type="presOf" srcId="{A193D19E-A6A1-CF44-B4B0-97262FE7FD91}" destId="{93465F18-EECB-2E45-A645-38EA44EDEF7E}" srcOrd="1" destOrd="0" presId="urn:microsoft.com/office/officeart/2005/8/layout/pyramid1"/>
    <dgm:cxn modelId="{107717A4-BD06-2C40-8549-96056A532CE9}" srcId="{95149CD3-878D-1C45-90B9-23F3A695EF1A}" destId="{2D1BAEB4-12C1-6444-B71E-C0ABAD9C852C}" srcOrd="2" destOrd="0" parTransId="{3D968C6B-BCDF-A44D-A186-99BE7E2A6397}" sibTransId="{626DA675-2A3A-F44A-B8B2-8748756B7C2C}"/>
    <dgm:cxn modelId="{DF08528C-BA62-9348-BD3C-A20C27F87634}" type="presOf" srcId="{141D24D9-A96C-6B49-AD38-90C40AAF6FDD}" destId="{ABAEED21-FE4E-B047-B584-DDB14E8BA6A8}" srcOrd="1" destOrd="0" presId="urn:microsoft.com/office/officeart/2005/8/layout/pyramid1"/>
    <dgm:cxn modelId="{AA37D928-7564-4140-BBA2-870798389206}" srcId="{95149CD3-878D-1C45-90B9-23F3A695EF1A}" destId="{A193D19E-A6A1-CF44-B4B0-97262FE7FD91}" srcOrd="1" destOrd="0" parTransId="{8045C881-16F9-B142-818B-D600A4640803}" sibTransId="{4D083BED-9974-AD43-81F0-6A65B3F022E7}"/>
    <dgm:cxn modelId="{7D50BD79-A392-F44C-AFB6-2C056F92F032}" type="presOf" srcId="{2D1BAEB4-12C1-6444-B71E-C0ABAD9C852C}" destId="{3E5E0725-F973-4C4B-A05B-C63953782F50}" srcOrd="0" destOrd="0" presId="urn:microsoft.com/office/officeart/2005/8/layout/pyramid1"/>
    <dgm:cxn modelId="{F28C9CB0-3E39-9346-9F72-C124AD05F736}" type="presOf" srcId="{A193D19E-A6A1-CF44-B4B0-97262FE7FD91}" destId="{2E393E45-59E7-5A4B-88A3-8DECA6AB1129}" srcOrd="0" destOrd="0" presId="urn:microsoft.com/office/officeart/2005/8/layout/pyramid1"/>
    <dgm:cxn modelId="{2203A2C4-D256-EC45-A978-B9B69A03A2B7}" type="presOf" srcId="{2D1BAEB4-12C1-6444-B71E-C0ABAD9C852C}" destId="{4DCA5EA8-6215-A140-BA1F-F7A7A02BC3E2}" srcOrd="1" destOrd="0" presId="urn:microsoft.com/office/officeart/2005/8/layout/pyramid1"/>
    <dgm:cxn modelId="{1D554152-2006-934D-92EC-FEF19B266565}" srcId="{95149CD3-878D-1C45-90B9-23F3A695EF1A}" destId="{141D24D9-A96C-6B49-AD38-90C40AAF6FDD}" srcOrd="0" destOrd="0" parTransId="{75BFCD2B-0151-464E-8947-3DD04A5E1116}" sibTransId="{23F21CFD-3895-8445-9244-284F09B52E71}"/>
    <dgm:cxn modelId="{06B3AC20-1E6A-8A45-9D1C-B4D5BD1043D4}" type="presOf" srcId="{95149CD3-878D-1C45-90B9-23F3A695EF1A}" destId="{27DC52DA-F2A9-B24F-9862-03B539E6ED8D}" srcOrd="0" destOrd="0" presId="urn:microsoft.com/office/officeart/2005/8/layout/pyramid1"/>
    <dgm:cxn modelId="{C2A0E652-7B86-9C43-871C-D09DA108AA5C}" type="presOf" srcId="{141D24D9-A96C-6B49-AD38-90C40AAF6FDD}" destId="{21930B86-E7D9-9F46-94C7-1636DDD564B4}" srcOrd="0" destOrd="0" presId="urn:microsoft.com/office/officeart/2005/8/layout/pyramid1"/>
    <dgm:cxn modelId="{260226C6-A32B-5B43-9BF6-A2B95BC82D18}" type="presParOf" srcId="{27DC52DA-F2A9-B24F-9862-03B539E6ED8D}" destId="{456C645F-50E8-4043-B334-9AB55B5CC80A}" srcOrd="0" destOrd="0" presId="urn:microsoft.com/office/officeart/2005/8/layout/pyramid1"/>
    <dgm:cxn modelId="{3193406E-7393-7F40-8D50-51BAED8CA4E0}" type="presParOf" srcId="{456C645F-50E8-4043-B334-9AB55B5CC80A}" destId="{21930B86-E7D9-9F46-94C7-1636DDD564B4}" srcOrd="0" destOrd="0" presId="urn:microsoft.com/office/officeart/2005/8/layout/pyramid1"/>
    <dgm:cxn modelId="{BCB6A546-D5C5-254F-A0BF-9B2FAE153ABC}" type="presParOf" srcId="{456C645F-50E8-4043-B334-9AB55B5CC80A}" destId="{ABAEED21-FE4E-B047-B584-DDB14E8BA6A8}" srcOrd="1" destOrd="0" presId="urn:microsoft.com/office/officeart/2005/8/layout/pyramid1"/>
    <dgm:cxn modelId="{D4430A82-2D3A-F844-9B9D-4EE395EA368C}" type="presParOf" srcId="{27DC52DA-F2A9-B24F-9862-03B539E6ED8D}" destId="{050D94C5-AE26-5343-A31A-048FA17147EA}" srcOrd="1" destOrd="0" presId="urn:microsoft.com/office/officeart/2005/8/layout/pyramid1"/>
    <dgm:cxn modelId="{AB5D3701-C779-A740-8E44-693A6C19E0EB}" type="presParOf" srcId="{050D94C5-AE26-5343-A31A-048FA17147EA}" destId="{2E393E45-59E7-5A4B-88A3-8DECA6AB1129}" srcOrd="0" destOrd="0" presId="urn:microsoft.com/office/officeart/2005/8/layout/pyramid1"/>
    <dgm:cxn modelId="{87D2EEBE-6202-A24B-B2E9-01EA10281BE9}" type="presParOf" srcId="{050D94C5-AE26-5343-A31A-048FA17147EA}" destId="{93465F18-EECB-2E45-A645-38EA44EDEF7E}" srcOrd="1" destOrd="0" presId="urn:microsoft.com/office/officeart/2005/8/layout/pyramid1"/>
    <dgm:cxn modelId="{AF1B3096-8BEF-1C40-99F0-053663A732AD}" type="presParOf" srcId="{27DC52DA-F2A9-B24F-9862-03B539E6ED8D}" destId="{592434DC-8153-7E41-A7F0-211689BD36B0}" srcOrd="2" destOrd="0" presId="urn:microsoft.com/office/officeart/2005/8/layout/pyramid1"/>
    <dgm:cxn modelId="{AB0F67F6-BC26-6C48-B4FA-96743A68983D}" type="presParOf" srcId="{592434DC-8153-7E41-A7F0-211689BD36B0}" destId="{3E5E0725-F973-4C4B-A05B-C63953782F50}" srcOrd="0" destOrd="0" presId="urn:microsoft.com/office/officeart/2005/8/layout/pyramid1"/>
    <dgm:cxn modelId="{0346D564-8BFB-674F-91D5-D2F6CB2925AA}" type="presParOf" srcId="{592434DC-8153-7E41-A7F0-211689BD36B0}" destId="{4DCA5EA8-6215-A140-BA1F-F7A7A02BC3E2}" srcOrd="1" destOrd="0" presId="urn:microsoft.com/office/officeart/2005/8/layout/pyramid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5149CD3-878D-1C45-90B9-23F3A695EF1A}" type="doc">
      <dgm:prSet loTypeId="urn:microsoft.com/office/officeart/2005/8/layout/pyramid1" loCatId="" qsTypeId="urn:microsoft.com/office/officeart/2005/8/quickstyle/simple1" qsCatId="simple" csTypeId="urn:microsoft.com/office/officeart/2005/8/colors/accent0_1" csCatId="mainScheme" phldr="1"/>
      <dgm:spPr/>
    </dgm:pt>
    <dgm:pt modelId="{2D1BAEB4-12C1-6444-B71E-C0ABAD9C852C}">
      <dgm:prSet phldrT="[Text]"/>
      <dgm:spPr>
        <a:noFill/>
      </dgm:spPr>
      <dgm:t>
        <a:bodyPr/>
        <a:lstStyle/>
        <a:p>
          <a:endParaRPr lang="en-US" dirty="0"/>
        </a:p>
        <a:p>
          <a:endParaRPr lang="en-US" dirty="0"/>
        </a:p>
      </dgm:t>
    </dgm:pt>
    <dgm:pt modelId="{3D968C6B-BCDF-A44D-A186-99BE7E2A6397}" type="parTrans" cxnId="{107717A4-BD06-2C40-8549-96056A532CE9}">
      <dgm:prSet/>
      <dgm:spPr/>
      <dgm:t>
        <a:bodyPr/>
        <a:lstStyle/>
        <a:p>
          <a:endParaRPr lang="en-US"/>
        </a:p>
      </dgm:t>
    </dgm:pt>
    <dgm:pt modelId="{626DA675-2A3A-F44A-B8B2-8748756B7C2C}" type="sibTrans" cxnId="{107717A4-BD06-2C40-8549-96056A532CE9}">
      <dgm:prSet/>
      <dgm:spPr/>
      <dgm:t>
        <a:bodyPr/>
        <a:lstStyle/>
        <a:p>
          <a:endParaRPr lang="en-US"/>
        </a:p>
      </dgm:t>
    </dgm:pt>
    <dgm:pt modelId="{141D24D9-A96C-6B49-AD38-90C40AAF6FDD}">
      <dgm:prSet phldrT="[Text]"/>
      <dgm:spPr>
        <a:noFill/>
      </dgm:spPr>
      <dgm:t>
        <a:bodyPr/>
        <a:lstStyle/>
        <a:p>
          <a:endParaRPr lang="en-US" dirty="0"/>
        </a:p>
        <a:p>
          <a:endParaRPr lang="en-US" dirty="0"/>
        </a:p>
      </dgm:t>
    </dgm:pt>
    <dgm:pt modelId="{23F21CFD-3895-8445-9244-284F09B52E71}" type="sibTrans" cxnId="{1D554152-2006-934D-92EC-FEF19B266565}">
      <dgm:prSet/>
      <dgm:spPr/>
      <dgm:t>
        <a:bodyPr/>
        <a:lstStyle/>
        <a:p>
          <a:endParaRPr lang="en-US"/>
        </a:p>
      </dgm:t>
    </dgm:pt>
    <dgm:pt modelId="{75BFCD2B-0151-464E-8947-3DD04A5E1116}" type="parTrans" cxnId="{1D554152-2006-934D-92EC-FEF19B266565}">
      <dgm:prSet/>
      <dgm:spPr/>
      <dgm:t>
        <a:bodyPr/>
        <a:lstStyle/>
        <a:p>
          <a:endParaRPr lang="en-US"/>
        </a:p>
      </dgm:t>
    </dgm:pt>
    <dgm:pt modelId="{27DC52DA-F2A9-B24F-9862-03B539E6ED8D}" type="pres">
      <dgm:prSet presAssocID="{95149CD3-878D-1C45-90B9-23F3A695EF1A}" presName="Name0" presStyleCnt="0">
        <dgm:presLayoutVars>
          <dgm:dir/>
          <dgm:animLvl val="lvl"/>
          <dgm:resizeHandles val="exact"/>
        </dgm:presLayoutVars>
      </dgm:prSet>
      <dgm:spPr/>
    </dgm:pt>
    <dgm:pt modelId="{456C645F-50E8-4043-B334-9AB55B5CC80A}" type="pres">
      <dgm:prSet presAssocID="{141D24D9-A96C-6B49-AD38-90C40AAF6FDD}" presName="Name8" presStyleCnt="0"/>
      <dgm:spPr/>
    </dgm:pt>
    <dgm:pt modelId="{21930B86-E7D9-9F46-94C7-1636DDD564B4}" type="pres">
      <dgm:prSet presAssocID="{141D24D9-A96C-6B49-AD38-90C40AAF6FDD}" presName="level" presStyleLbl="node1" presStyleIdx="0" presStyleCnt="2" custScaleY="102028">
        <dgm:presLayoutVars>
          <dgm:chMax val="1"/>
          <dgm:bulletEnabled val="1"/>
        </dgm:presLayoutVars>
      </dgm:prSet>
      <dgm:spPr/>
      <dgm:t>
        <a:bodyPr/>
        <a:lstStyle/>
        <a:p>
          <a:endParaRPr lang="en-US"/>
        </a:p>
      </dgm:t>
    </dgm:pt>
    <dgm:pt modelId="{ABAEED21-FE4E-B047-B584-DDB14E8BA6A8}" type="pres">
      <dgm:prSet presAssocID="{141D24D9-A96C-6B49-AD38-90C40AAF6FDD}" presName="levelTx" presStyleLbl="revTx" presStyleIdx="0" presStyleCnt="0">
        <dgm:presLayoutVars>
          <dgm:chMax val="1"/>
          <dgm:bulletEnabled val="1"/>
        </dgm:presLayoutVars>
      </dgm:prSet>
      <dgm:spPr/>
      <dgm:t>
        <a:bodyPr/>
        <a:lstStyle/>
        <a:p>
          <a:endParaRPr lang="en-US"/>
        </a:p>
      </dgm:t>
    </dgm:pt>
    <dgm:pt modelId="{592434DC-8153-7E41-A7F0-211689BD36B0}" type="pres">
      <dgm:prSet presAssocID="{2D1BAEB4-12C1-6444-B71E-C0ABAD9C852C}" presName="Name8" presStyleCnt="0"/>
      <dgm:spPr/>
    </dgm:pt>
    <dgm:pt modelId="{3E5E0725-F973-4C4B-A05B-C63953782F50}" type="pres">
      <dgm:prSet presAssocID="{2D1BAEB4-12C1-6444-B71E-C0ABAD9C852C}" presName="level" presStyleLbl="node1" presStyleIdx="1" presStyleCnt="2" custScaleY="106013">
        <dgm:presLayoutVars>
          <dgm:chMax val="1"/>
          <dgm:bulletEnabled val="1"/>
        </dgm:presLayoutVars>
      </dgm:prSet>
      <dgm:spPr/>
      <dgm:t>
        <a:bodyPr/>
        <a:lstStyle/>
        <a:p>
          <a:endParaRPr lang="en-US"/>
        </a:p>
      </dgm:t>
    </dgm:pt>
    <dgm:pt modelId="{4DCA5EA8-6215-A140-BA1F-F7A7A02BC3E2}" type="pres">
      <dgm:prSet presAssocID="{2D1BAEB4-12C1-6444-B71E-C0ABAD9C852C}" presName="levelTx" presStyleLbl="revTx" presStyleIdx="0" presStyleCnt="0">
        <dgm:presLayoutVars>
          <dgm:chMax val="1"/>
          <dgm:bulletEnabled val="1"/>
        </dgm:presLayoutVars>
      </dgm:prSet>
      <dgm:spPr/>
      <dgm:t>
        <a:bodyPr/>
        <a:lstStyle/>
        <a:p>
          <a:endParaRPr lang="en-US"/>
        </a:p>
      </dgm:t>
    </dgm:pt>
  </dgm:ptLst>
  <dgm:cxnLst>
    <dgm:cxn modelId="{107717A4-BD06-2C40-8549-96056A532CE9}" srcId="{95149CD3-878D-1C45-90B9-23F3A695EF1A}" destId="{2D1BAEB4-12C1-6444-B71E-C0ABAD9C852C}" srcOrd="1" destOrd="0" parTransId="{3D968C6B-BCDF-A44D-A186-99BE7E2A6397}" sibTransId="{626DA675-2A3A-F44A-B8B2-8748756B7C2C}"/>
    <dgm:cxn modelId="{DF08528C-BA62-9348-BD3C-A20C27F87634}" type="presOf" srcId="{141D24D9-A96C-6B49-AD38-90C40AAF6FDD}" destId="{ABAEED21-FE4E-B047-B584-DDB14E8BA6A8}" srcOrd="1" destOrd="0" presId="urn:microsoft.com/office/officeart/2005/8/layout/pyramid1"/>
    <dgm:cxn modelId="{7D50BD79-A392-F44C-AFB6-2C056F92F032}" type="presOf" srcId="{2D1BAEB4-12C1-6444-B71E-C0ABAD9C852C}" destId="{3E5E0725-F973-4C4B-A05B-C63953782F50}" srcOrd="0" destOrd="0" presId="urn:microsoft.com/office/officeart/2005/8/layout/pyramid1"/>
    <dgm:cxn modelId="{2203A2C4-D256-EC45-A978-B9B69A03A2B7}" type="presOf" srcId="{2D1BAEB4-12C1-6444-B71E-C0ABAD9C852C}" destId="{4DCA5EA8-6215-A140-BA1F-F7A7A02BC3E2}" srcOrd="1" destOrd="0" presId="urn:microsoft.com/office/officeart/2005/8/layout/pyramid1"/>
    <dgm:cxn modelId="{1D554152-2006-934D-92EC-FEF19B266565}" srcId="{95149CD3-878D-1C45-90B9-23F3A695EF1A}" destId="{141D24D9-A96C-6B49-AD38-90C40AAF6FDD}" srcOrd="0" destOrd="0" parTransId="{75BFCD2B-0151-464E-8947-3DD04A5E1116}" sibTransId="{23F21CFD-3895-8445-9244-284F09B52E71}"/>
    <dgm:cxn modelId="{06B3AC20-1E6A-8A45-9D1C-B4D5BD1043D4}" type="presOf" srcId="{95149CD3-878D-1C45-90B9-23F3A695EF1A}" destId="{27DC52DA-F2A9-B24F-9862-03B539E6ED8D}" srcOrd="0" destOrd="0" presId="urn:microsoft.com/office/officeart/2005/8/layout/pyramid1"/>
    <dgm:cxn modelId="{C2A0E652-7B86-9C43-871C-D09DA108AA5C}" type="presOf" srcId="{141D24D9-A96C-6B49-AD38-90C40AAF6FDD}" destId="{21930B86-E7D9-9F46-94C7-1636DDD564B4}" srcOrd="0" destOrd="0" presId="urn:microsoft.com/office/officeart/2005/8/layout/pyramid1"/>
    <dgm:cxn modelId="{260226C6-A32B-5B43-9BF6-A2B95BC82D18}" type="presParOf" srcId="{27DC52DA-F2A9-B24F-9862-03B539E6ED8D}" destId="{456C645F-50E8-4043-B334-9AB55B5CC80A}" srcOrd="0" destOrd="0" presId="urn:microsoft.com/office/officeart/2005/8/layout/pyramid1"/>
    <dgm:cxn modelId="{3193406E-7393-7F40-8D50-51BAED8CA4E0}" type="presParOf" srcId="{456C645F-50E8-4043-B334-9AB55B5CC80A}" destId="{21930B86-E7D9-9F46-94C7-1636DDD564B4}" srcOrd="0" destOrd="0" presId="urn:microsoft.com/office/officeart/2005/8/layout/pyramid1"/>
    <dgm:cxn modelId="{BCB6A546-D5C5-254F-A0BF-9B2FAE153ABC}" type="presParOf" srcId="{456C645F-50E8-4043-B334-9AB55B5CC80A}" destId="{ABAEED21-FE4E-B047-B584-DDB14E8BA6A8}" srcOrd="1" destOrd="0" presId="urn:microsoft.com/office/officeart/2005/8/layout/pyramid1"/>
    <dgm:cxn modelId="{AF1B3096-8BEF-1C40-99F0-053663A732AD}" type="presParOf" srcId="{27DC52DA-F2A9-B24F-9862-03B539E6ED8D}" destId="{592434DC-8153-7E41-A7F0-211689BD36B0}" srcOrd="1" destOrd="0" presId="urn:microsoft.com/office/officeart/2005/8/layout/pyramid1"/>
    <dgm:cxn modelId="{AB0F67F6-BC26-6C48-B4FA-96743A68983D}" type="presParOf" srcId="{592434DC-8153-7E41-A7F0-211689BD36B0}" destId="{3E5E0725-F973-4C4B-A05B-C63953782F50}" srcOrd="0" destOrd="0" presId="urn:microsoft.com/office/officeart/2005/8/layout/pyramid1"/>
    <dgm:cxn modelId="{0346D564-8BFB-674F-91D5-D2F6CB2925AA}" type="presParOf" srcId="{592434DC-8153-7E41-A7F0-211689BD36B0}" destId="{4DCA5EA8-6215-A140-BA1F-F7A7A02BC3E2}" srcOrd="1" destOrd="0" presId="urn:microsoft.com/office/officeart/2005/8/layout/pyramid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5149CD3-878D-1C45-90B9-23F3A695EF1A}" type="doc">
      <dgm:prSet loTypeId="urn:microsoft.com/office/officeart/2005/8/layout/pyramid1" loCatId="" qsTypeId="urn:microsoft.com/office/officeart/2005/8/quickstyle/simple1" qsCatId="simple" csTypeId="urn:microsoft.com/office/officeart/2005/8/colors/accent0_1" csCatId="mainScheme" phldr="1"/>
      <dgm:spPr/>
    </dgm:pt>
    <dgm:pt modelId="{A193D19E-A6A1-CF44-B4B0-97262FE7FD91}">
      <dgm:prSet phldrT="[Text]"/>
      <dgm:spPr>
        <a:solidFill>
          <a:schemeClr val="bg1">
            <a:lumMod val="85000"/>
          </a:schemeClr>
        </a:solidFill>
      </dgm:spPr>
      <dgm:t>
        <a:bodyPr/>
        <a:lstStyle/>
        <a:p>
          <a:endParaRPr lang="en-US" dirty="0"/>
        </a:p>
        <a:p>
          <a:endParaRPr lang="en-US" dirty="0"/>
        </a:p>
      </dgm:t>
    </dgm:pt>
    <dgm:pt modelId="{8045C881-16F9-B142-818B-D600A4640803}" type="parTrans" cxnId="{AA37D928-7564-4140-BBA2-870798389206}">
      <dgm:prSet/>
      <dgm:spPr/>
      <dgm:t>
        <a:bodyPr/>
        <a:lstStyle/>
        <a:p>
          <a:endParaRPr lang="en-US"/>
        </a:p>
      </dgm:t>
    </dgm:pt>
    <dgm:pt modelId="{4D083BED-9974-AD43-81F0-6A65B3F022E7}" type="sibTrans" cxnId="{AA37D928-7564-4140-BBA2-870798389206}">
      <dgm:prSet/>
      <dgm:spPr/>
      <dgm:t>
        <a:bodyPr/>
        <a:lstStyle/>
        <a:p>
          <a:endParaRPr lang="en-US"/>
        </a:p>
      </dgm:t>
    </dgm:pt>
    <dgm:pt modelId="{2D1BAEB4-12C1-6444-B71E-C0ABAD9C852C}">
      <dgm:prSet phldrT="[Text]"/>
      <dgm:spPr>
        <a:solidFill>
          <a:schemeClr val="accent4">
            <a:lumMod val="20000"/>
            <a:lumOff val="80000"/>
          </a:schemeClr>
        </a:solidFill>
      </dgm:spPr>
      <dgm:t>
        <a:bodyPr/>
        <a:lstStyle/>
        <a:p>
          <a:endParaRPr lang="en-US" dirty="0"/>
        </a:p>
        <a:p>
          <a:endParaRPr lang="en-US" dirty="0"/>
        </a:p>
      </dgm:t>
    </dgm:pt>
    <dgm:pt modelId="{3D968C6B-BCDF-A44D-A186-99BE7E2A6397}" type="parTrans" cxnId="{107717A4-BD06-2C40-8549-96056A532CE9}">
      <dgm:prSet/>
      <dgm:spPr/>
      <dgm:t>
        <a:bodyPr/>
        <a:lstStyle/>
        <a:p>
          <a:endParaRPr lang="en-US"/>
        </a:p>
      </dgm:t>
    </dgm:pt>
    <dgm:pt modelId="{626DA675-2A3A-F44A-B8B2-8748756B7C2C}" type="sibTrans" cxnId="{107717A4-BD06-2C40-8549-96056A532CE9}">
      <dgm:prSet/>
      <dgm:spPr/>
      <dgm:t>
        <a:bodyPr/>
        <a:lstStyle/>
        <a:p>
          <a:endParaRPr lang="en-US"/>
        </a:p>
      </dgm:t>
    </dgm:pt>
    <dgm:pt modelId="{141D24D9-A96C-6B49-AD38-90C40AAF6FDD}">
      <dgm:prSet phldrT="[Text]"/>
      <dgm:spPr>
        <a:solidFill>
          <a:schemeClr val="accent2">
            <a:lumMod val="40000"/>
            <a:lumOff val="60000"/>
          </a:schemeClr>
        </a:solidFill>
      </dgm:spPr>
      <dgm:t>
        <a:bodyPr/>
        <a:lstStyle/>
        <a:p>
          <a:endParaRPr lang="en-US" dirty="0"/>
        </a:p>
        <a:p>
          <a:endParaRPr lang="en-US" dirty="0"/>
        </a:p>
      </dgm:t>
    </dgm:pt>
    <dgm:pt modelId="{23F21CFD-3895-8445-9244-284F09B52E71}" type="sibTrans" cxnId="{1D554152-2006-934D-92EC-FEF19B266565}">
      <dgm:prSet/>
      <dgm:spPr/>
      <dgm:t>
        <a:bodyPr/>
        <a:lstStyle/>
        <a:p>
          <a:endParaRPr lang="en-US"/>
        </a:p>
      </dgm:t>
    </dgm:pt>
    <dgm:pt modelId="{75BFCD2B-0151-464E-8947-3DD04A5E1116}" type="parTrans" cxnId="{1D554152-2006-934D-92EC-FEF19B266565}">
      <dgm:prSet/>
      <dgm:spPr/>
      <dgm:t>
        <a:bodyPr/>
        <a:lstStyle/>
        <a:p>
          <a:endParaRPr lang="en-US"/>
        </a:p>
      </dgm:t>
    </dgm:pt>
    <dgm:pt modelId="{27DC52DA-F2A9-B24F-9862-03B539E6ED8D}" type="pres">
      <dgm:prSet presAssocID="{95149CD3-878D-1C45-90B9-23F3A695EF1A}" presName="Name0" presStyleCnt="0">
        <dgm:presLayoutVars>
          <dgm:dir/>
          <dgm:animLvl val="lvl"/>
          <dgm:resizeHandles val="exact"/>
        </dgm:presLayoutVars>
      </dgm:prSet>
      <dgm:spPr/>
    </dgm:pt>
    <dgm:pt modelId="{456C645F-50E8-4043-B334-9AB55B5CC80A}" type="pres">
      <dgm:prSet presAssocID="{141D24D9-A96C-6B49-AD38-90C40AAF6FDD}" presName="Name8" presStyleCnt="0"/>
      <dgm:spPr/>
    </dgm:pt>
    <dgm:pt modelId="{21930B86-E7D9-9F46-94C7-1636DDD564B4}" type="pres">
      <dgm:prSet presAssocID="{141D24D9-A96C-6B49-AD38-90C40AAF6FDD}" presName="level" presStyleLbl="node1" presStyleIdx="0" presStyleCnt="3">
        <dgm:presLayoutVars>
          <dgm:chMax val="1"/>
          <dgm:bulletEnabled val="1"/>
        </dgm:presLayoutVars>
      </dgm:prSet>
      <dgm:spPr/>
      <dgm:t>
        <a:bodyPr/>
        <a:lstStyle/>
        <a:p>
          <a:endParaRPr lang="en-US"/>
        </a:p>
      </dgm:t>
    </dgm:pt>
    <dgm:pt modelId="{ABAEED21-FE4E-B047-B584-DDB14E8BA6A8}" type="pres">
      <dgm:prSet presAssocID="{141D24D9-A96C-6B49-AD38-90C40AAF6FDD}" presName="levelTx" presStyleLbl="revTx" presStyleIdx="0" presStyleCnt="0">
        <dgm:presLayoutVars>
          <dgm:chMax val="1"/>
          <dgm:bulletEnabled val="1"/>
        </dgm:presLayoutVars>
      </dgm:prSet>
      <dgm:spPr/>
      <dgm:t>
        <a:bodyPr/>
        <a:lstStyle/>
        <a:p>
          <a:endParaRPr lang="en-US"/>
        </a:p>
      </dgm:t>
    </dgm:pt>
    <dgm:pt modelId="{050D94C5-AE26-5343-A31A-048FA17147EA}" type="pres">
      <dgm:prSet presAssocID="{A193D19E-A6A1-CF44-B4B0-97262FE7FD91}" presName="Name8" presStyleCnt="0"/>
      <dgm:spPr/>
    </dgm:pt>
    <dgm:pt modelId="{2E393E45-59E7-5A4B-88A3-8DECA6AB1129}" type="pres">
      <dgm:prSet presAssocID="{A193D19E-A6A1-CF44-B4B0-97262FE7FD91}" presName="level" presStyleLbl="node1" presStyleIdx="1" presStyleCnt="3">
        <dgm:presLayoutVars>
          <dgm:chMax val="1"/>
          <dgm:bulletEnabled val="1"/>
        </dgm:presLayoutVars>
      </dgm:prSet>
      <dgm:spPr/>
      <dgm:t>
        <a:bodyPr/>
        <a:lstStyle/>
        <a:p>
          <a:endParaRPr lang="en-US"/>
        </a:p>
      </dgm:t>
    </dgm:pt>
    <dgm:pt modelId="{93465F18-EECB-2E45-A645-38EA44EDEF7E}" type="pres">
      <dgm:prSet presAssocID="{A193D19E-A6A1-CF44-B4B0-97262FE7FD91}" presName="levelTx" presStyleLbl="revTx" presStyleIdx="0" presStyleCnt="0">
        <dgm:presLayoutVars>
          <dgm:chMax val="1"/>
          <dgm:bulletEnabled val="1"/>
        </dgm:presLayoutVars>
      </dgm:prSet>
      <dgm:spPr/>
      <dgm:t>
        <a:bodyPr/>
        <a:lstStyle/>
        <a:p>
          <a:endParaRPr lang="en-US"/>
        </a:p>
      </dgm:t>
    </dgm:pt>
    <dgm:pt modelId="{592434DC-8153-7E41-A7F0-211689BD36B0}" type="pres">
      <dgm:prSet presAssocID="{2D1BAEB4-12C1-6444-B71E-C0ABAD9C852C}" presName="Name8" presStyleCnt="0"/>
      <dgm:spPr/>
    </dgm:pt>
    <dgm:pt modelId="{3E5E0725-F973-4C4B-A05B-C63953782F50}" type="pres">
      <dgm:prSet presAssocID="{2D1BAEB4-12C1-6444-B71E-C0ABAD9C852C}" presName="level" presStyleLbl="node1" presStyleIdx="2" presStyleCnt="3">
        <dgm:presLayoutVars>
          <dgm:chMax val="1"/>
          <dgm:bulletEnabled val="1"/>
        </dgm:presLayoutVars>
      </dgm:prSet>
      <dgm:spPr/>
      <dgm:t>
        <a:bodyPr/>
        <a:lstStyle/>
        <a:p>
          <a:endParaRPr lang="en-US"/>
        </a:p>
      </dgm:t>
    </dgm:pt>
    <dgm:pt modelId="{4DCA5EA8-6215-A140-BA1F-F7A7A02BC3E2}" type="pres">
      <dgm:prSet presAssocID="{2D1BAEB4-12C1-6444-B71E-C0ABAD9C852C}" presName="levelTx" presStyleLbl="revTx" presStyleIdx="0" presStyleCnt="0">
        <dgm:presLayoutVars>
          <dgm:chMax val="1"/>
          <dgm:bulletEnabled val="1"/>
        </dgm:presLayoutVars>
      </dgm:prSet>
      <dgm:spPr/>
      <dgm:t>
        <a:bodyPr/>
        <a:lstStyle/>
        <a:p>
          <a:endParaRPr lang="en-US"/>
        </a:p>
      </dgm:t>
    </dgm:pt>
  </dgm:ptLst>
  <dgm:cxnLst>
    <dgm:cxn modelId="{C78F9F38-64CF-5345-90F7-5D6C26CCC7E0}" type="presOf" srcId="{A193D19E-A6A1-CF44-B4B0-97262FE7FD91}" destId="{93465F18-EECB-2E45-A645-38EA44EDEF7E}" srcOrd="1" destOrd="0" presId="urn:microsoft.com/office/officeart/2005/8/layout/pyramid1"/>
    <dgm:cxn modelId="{107717A4-BD06-2C40-8549-96056A532CE9}" srcId="{95149CD3-878D-1C45-90B9-23F3A695EF1A}" destId="{2D1BAEB4-12C1-6444-B71E-C0ABAD9C852C}" srcOrd="2" destOrd="0" parTransId="{3D968C6B-BCDF-A44D-A186-99BE7E2A6397}" sibTransId="{626DA675-2A3A-F44A-B8B2-8748756B7C2C}"/>
    <dgm:cxn modelId="{DF08528C-BA62-9348-BD3C-A20C27F87634}" type="presOf" srcId="{141D24D9-A96C-6B49-AD38-90C40AAF6FDD}" destId="{ABAEED21-FE4E-B047-B584-DDB14E8BA6A8}" srcOrd="1" destOrd="0" presId="urn:microsoft.com/office/officeart/2005/8/layout/pyramid1"/>
    <dgm:cxn modelId="{AA37D928-7564-4140-BBA2-870798389206}" srcId="{95149CD3-878D-1C45-90B9-23F3A695EF1A}" destId="{A193D19E-A6A1-CF44-B4B0-97262FE7FD91}" srcOrd="1" destOrd="0" parTransId="{8045C881-16F9-B142-818B-D600A4640803}" sibTransId="{4D083BED-9974-AD43-81F0-6A65B3F022E7}"/>
    <dgm:cxn modelId="{7D50BD79-A392-F44C-AFB6-2C056F92F032}" type="presOf" srcId="{2D1BAEB4-12C1-6444-B71E-C0ABAD9C852C}" destId="{3E5E0725-F973-4C4B-A05B-C63953782F50}" srcOrd="0" destOrd="0" presId="urn:microsoft.com/office/officeart/2005/8/layout/pyramid1"/>
    <dgm:cxn modelId="{F28C9CB0-3E39-9346-9F72-C124AD05F736}" type="presOf" srcId="{A193D19E-A6A1-CF44-B4B0-97262FE7FD91}" destId="{2E393E45-59E7-5A4B-88A3-8DECA6AB1129}" srcOrd="0" destOrd="0" presId="urn:microsoft.com/office/officeart/2005/8/layout/pyramid1"/>
    <dgm:cxn modelId="{2203A2C4-D256-EC45-A978-B9B69A03A2B7}" type="presOf" srcId="{2D1BAEB4-12C1-6444-B71E-C0ABAD9C852C}" destId="{4DCA5EA8-6215-A140-BA1F-F7A7A02BC3E2}" srcOrd="1" destOrd="0" presId="urn:microsoft.com/office/officeart/2005/8/layout/pyramid1"/>
    <dgm:cxn modelId="{1D554152-2006-934D-92EC-FEF19B266565}" srcId="{95149CD3-878D-1C45-90B9-23F3A695EF1A}" destId="{141D24D9-A96C-6B49-AD38-90C40AAF6FDD}" srcOrd="0" destOrd="0" parTransId="{75BFCD2B-0151-464E-8947-3DD04A5E1116}" sibTransId="{23F21CFD-3895-8445-9244-284F09B52E71}"/>
    <dgm:cxn modelId="{06B3AC20-1E6A-8A45-9D1C-B4D5BD1043D4}" type="presOf" srcId="{95149CD3-878D-1C45-90B9-23F3A695EF1A}" destId="{27DC52DA-F2A9-B24F-9862-03B539E6ED8D}" srcOrd="0" destOrd="0" presId="urn:microsoft.com/office/officeart/2005/8/layout/pyramid1"/>
    <dgm:cxn modelId="{C2A0E652-7B86-9C43-871C-D09DA108AA5C}" type="presOf" srcId="{141D24D9-A96C-6B49-AD38-90C40AAF6FDD}" destId="{21930B86-E7D9-9F46-94C7-1636DDD564B4}" srcOrd="0" destOrd="0" presId="urn:microsoft.com/office/officeart/2005/8/layout/pyramid1"/>
    <dgm:cxn modelId="{260226C6-A32B-5B43-9BF6-A2B95BC82D18}" type="presParOf" srcId="{27DC52DA-F2A9-B24F-9862-03B539E6ED8D}" destId="{456C645F-50E8-4043-B334-9AB55B5CC80A}" srcOrd="0" destOrd="0" presId="urn:microsoft.com/office/officeart/2005/8/layout/pyramid1"/>
    <dgm:cxn modelId="{3193406E-7393-7F40-8D50-51BAED8CA4E0}" type="presParOf" srcId="{456C645F-50E8-4043-B334-9AB55B5CC80A}" destId="{21930B86-E7D9-9F46-94C7-1636DDD564B4}" srcOrd="0" destOrd="0" presId="urn:microsoft.com/office/officeart/2005/8/layout/pyramid1"/>
    <dgm:cxn modelId="{BCB6A546-D5C5-254F-A0BF-9B2FAE153ABC}" type="presParOf" srcId="{456C645F-50E8-4043-B334-9AB55B5CC80A}" destId="{ABAEED21-FE4E-B047-B584-DDB14E8BA6A8}" srcOrd="1" destOrd="0" presId="urn:microsoft.com/office/officeart/2005/8/layout/pyramid1"/>
    <dgm:cxn modelId="{D4430A82-2D3A-F844-9B9D-4EE395EA368C}" type="presParOf" srcId="{27DC52DA-F2A9-B24F-9862-03B539E6ED8D}" destId="{050D94C5-AE26-5343-A31A-048FA17147EA}" srcOrd="1" destOrd="0" presId="urn:microsoft.com/office/officeart/2005/8/layout/pyramid1"/>
    <dgm:cxn modelId="{AB5D3701-C779-A740-8E44-693A6C19E0EB}" type="presParOf" srcId="{050D94C5-AE26-5343-A31A-048FA17147EA}" destId="{2E393E45-59E7-5A4B-88A3-8DECA6AB1129}" srcOrd="0" destOrd="0" presId="urn:microsoft.com/office/officeart/2005/8/layout/pyramid1"/>
    <dgm:cxn modelId="{87D2EEBE-6202-A24B-B2E9-01EA10281BE9}" type="presParOf" srcId="{050D94C5-AE26-5343-A31A-048FA17147EA}" destId="{93465F18-EECB-2E45-A645-38EA44EDEF7E}" srcOrd="1" destOrd="0" presId="urn:microsoft.com/office/officeart/2005/8/layout/pyramid1"/>
    <dgm:cxn modelId="{AF1B3096-8BEF-1C40-99F0-053663A732AD}" type="presParOf" srcId="{27DC52DA-F2A9-B24F-9862-03B539E6ED8D}" destId="{592434DC-8153-7E41-A7F0-211689BD36B0}" srcOrd="2" destOrd="0" presId="urn:microsoft.com/office/officeart/2005/8/layout/pyramid1"/>
    <dgm:cxn modelId="{AB0F67F6-BC26-6C48-B4FA-96743A68983D}" type="presParOf" srcId="{592434DC-8153-7E41-A7F0-211689BD36B0}" destId="{3E5E0725-F973-4C4B-A05B-C63953782F50}" srcOrd="0" destOrd="0" presId="urn:microsoft.com/office/officeart/2005/8/layout/pyramid1"/>
    <dgm:cxn modelId="{0346D564-8BFB-674F-91D5-D2F6CB2925AA}" type="presParOf" srcId="{592434DC-8153-7E41-A7F0-211689BD36B0}" destId="{4DCA5EA8-6215-A140-BA1F-F7A7A02BC3E2}" srcOrd="1" destOrd="0" presId="urn:microsoft.com/office/officeart/2005/8/layout/pyramid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5149CD3-878D-1C45-90B9-23F3A695EF1A}" type="doc">
      <dgm:prSet loTypeId="urn:microsoft.com/office/officeart/2005/8/layout/pyramid1" loCatId="" qsTypeId="urn:microsoft.com/office/officeart/2005/8/quickstyle/simple1" qsCatId="simple" csTypeId="urn:microsoft.com/office/officeart/2005/8/colors/accent0_1" csCatId="mainScheme" phldr="1"/>
      <dgm:spPr/>
    </dgm:pt>
    <dgm:pt modelId="{2D1BAEB4-12C1-6444-B71E-C0ABAD9C852C}">
      <dgm:prSet phldrT="[Text]"/>
      <dgm:spPr>
        <a:solidFill>
          <a:schemeClr val="accent4">
            <a:lumMod val="20000"/>
            <a:lumOff val="80000"/>
          </a:schemeClr>
        </a:solidFill>
      </dgm:spPr>
      <dgm:t>
        <a:bodyPr/>
        <a:lstStyle/>
        <a:p>
          <a:endParaRPr lang="en-US" dirty="0"/>
        </a:p>
        <a:p>
          <a:endParaRPr lang="en-US" dirty="0"/>
        </a:p>
      </dgm:t>
    </dgm:pt>
    <dgm:pt modelId="{3D968C6B-BCDF-A44D-A186-99BE7E2A6397}" type="parTrans" cxnId="{107717A4-BD06-2C40-8549-96056A532CE9}">
      <dgm:prSet/>
      <dgm:spPr/>
      <dgm:t>
        <a:bodyPr/>
        <a:lstStyle/>
        <a:p>
          <a:endParaRPr lang="en-US"/>
        </a:p>
      </dgm:t>
    </dgm:pt>
    <dgm:pt modelId="{626DA675-2A3A-F44A-B8B2-8748756B7C2C}" type="sibTrans" cxnId="{107717A4-BD06-2C40-8549-96056A532CE9}">
      <dgm:prSet/>
      <dgm:spPr/>
      <dgm:t>
        <a:bodyPr/>
        <a:lstStyle/>
        <a:p>
          <a:endParaRPr lang="en-US"/>
        </a:p>
      </dgm:t>
    </dgm:pt>
    <dgm:pt modelId="{141D24D9-A96C-6B49-AD38-90C40AAF6FDD}">
      <dgm:prSet phldrT="[Text]"/>
      <dgm:spPr>
        <a:solidFill>
          <a:schemeClr val="accent2">
            <a:lumMod val="40000"/>
            <a:lumOff val="60000"/>
          </a:schemeClr>
        </a:solidFill>
      </dgm:spPr>
      <dgm:t>
        <a:bodyPr/>
        <a:lstStyle/>
        <a:p>
          <a:endParaRPr lang="en-US" dirty="0"/>
        </a:p>
        <a:p>
          <a:endParaRPr lang="en-US" dirty="0"/>
        </a:p>
      </dgm:t>
    </dgm:pt>
    <dgm:pt modelId="{23F21CFD-3895-8445-9244-284F09B52E71}" type="sibTrans" cxnId="{1D554152-2006-934D-92EC-FEF19B266565}">
      <dgm:prSet/>
      <dgm:spPr/>
      <dgm:t>
        <a:bodyPr/>
        <a:lstStyle/>
        <a:p>
          <a:endParaRPr lang="en-US"/>
        </a:p>
      </dgm:t>
    </dgm:pt>
    <dgm:pt modelId="{75BFCD2B-0151-464E-8947-3DD04A5E1116}" type="parTrans" cxnId="{1D554152-2006-934D-92EC-FEF19B266565}">
      <dgm:prSet/>
      <dgm:spPr/>
      <dgm:t>
        <a:bodyPr/>
        <a:lstStyle/>
        <a:p>
          <a:endParaRPr lang="en-US"/>
        </a:p>
      </dgm:t>
    </dgm:pt>
    <dgm:pt modelId="{27DC52DA-F2A9-B24F-9862-03B539E6ED8D}" type="pres">
      <dgm:prSet presAssocID="{95149CD3-878D-1C45-90B9-23F3A695EF1A}" presName="Name0" presStyleCnt="0">
        <dgm:presLayoutVars>
          <dgm:dir/>
          <dgm:animLvl val="lvl"/>
          <dgm:resizeHandles val="exact"/>
        </dgm:presLayoutVars>
      </dgm:prSet>
      <dgm:spPr/>
    </dgm:pt>
    <dgm:pt modelId="{456C645F-50E8-4043-B334-9AB55B5CC80A}" type="pres">
      <dgm:prSet presAssocID="{141D24D9-A96C-6B49-AD38-90C40AAF6FDD}" presName="Name8" presStyleCnt="0"/>
      <dgm:spPr/>
    </dgm:pt>
    <dgm:pt modelId="{21930B86-E7D9-9F46-94C7-1636DDD564B4}" type="pres">
      <dgm:prSet presAssocID="{141D24D9-A96C-6B49-AD38-90C40AAF6FDD}" presName="level" presStyleLbl="node1" presStyleIdx="0" presStyleCnt="2" custScaleY="102028">
        <dgm:presLayoutVars>
          <dgm:chMax val="1"/>
          <dgm:bulletEnabled val="1"/>
        </dgm:presLayoutVars>
      </dgm:prSet>
      <dgm:spPr/>
      <dgm:t>
        <a:bodyPr/>
        <a:lstStyle/>
        <a:p>
          <a:endParaRPr lang="en-US"/>
        </a:p>
      </dgm:t>
    </dgm:pt>
    <dgm:pt modelId="{ABAEED21-FE4E-B047-B584-DDB14E8BA6A8}" type="pres">
      <dgm:prSet presAssocID="{141D24D9-A96C-6B49-AD38-90C40AAF6FDD}" presName="levelTx" presStyleLbl="revTx" presStyleIdx="0" presStyleCnt="0">
        <dgm:presLayoutVars>
          <dgm:chMax val="1"/>
          <dgm:bulletEnabled val="1"/>
        </dgm:presLayoutVars>
      </dgm:prSet>
      <dgm:spPr/>
      <dgm:t>
        <a:bodyPr/>
        <a:lstStyle/>
        <a:p>
          <a:endParaRPr lang="en-US"/>
        </a:p>
      </dgm:t>
    </dgm:pt>
    <dgm:pt modelId="{592434DC-8153-7E41-A7F0-211689BD36B0}" type="pres">
      <dgm:prSet presAssocID="{2D1BAEB4-12C1-6444-B71E-C0ABAD9C852C}" presName="Name8" presStyleCnt="0"/>
      <dgm:spPr/>
    </dgm:pt>
    <dgm:pt modelId="{3E5E0725-F973-4C4B-A05B-C63953782F50}" type="pres">
      <dgm:prSet presAssocID="{2D1BAEB4-12C1-6444-B71E-C0ABAD9C852C}" presName="level" presStyleLbl="node1" presStyleIdx="1" presStyleCnt="2" custScaleY="106013">
        <dgm:presLayoutVars>
          <dgm:chMax val="1"/>
          <dgm:bulletEnabled val="1"/>
        </dgm:presLayoutVars>
      </dgm:prSet>
      <dgm:spPr/>
      <dgm:t>
        <a:bodyPr/>
        <a:lstStyle/>
        <a:p>
          <a:endParaRPr lang="en-US"/>
        </a:p>
      </dgm:t>
    </dgm:pt>
    <dgm:pt modelId="{4DCA5EA8-6215-A140-BA1F-F7A7A02BC3E2}" type="pres">
      <dgm:prSet presAssocID="{2D1BAEB4-12C1-6444-B71E-C0ABAD9C852C}" presName="levelTx" presStyleLbl="revTx" presStyleIdx="0" presStyleCnt="0">
        <dgm:presLayoutVars>
          <dgm:chMax val="1"/>
          <dgm:bulletEnabled val="1"/>
        </dgm:presLayoutVars>
      </dgm:prSet>
      <dgm:spPr/>
      <dgm:t>
        <a:bodyPr/>
        <a:lstStyle/>
        <a:p>
          <a:endParaRPr lang="en-US"/>
        </a:p>
      </dgm:t>
    </dgm:pt>
  </dgm:ptLst>
  <dgm:cxnLst>
    <dgm:cxn modelId="{107717A4-BD06-2C40-8549-96056A532CE9}" srcId="{95149CD3-878D-1C45-90B9-23F3A695EF1A}" destId="{2D1BAEB4-12C1-6444-B71E-C0ABAD9C852C}" srcOrd="1" destOrd="0" parTransId="{3D968C6B-BCDF-A44D-A186-99BE7E2A6397}" sibTransId="{626DA675-2A3A-F44A-B8B2-8748756B7C2C}"/>
    <dgm:cxn modelId="{DF08528C-BA62-9348-BD3C-A20C27F87634}" type="presOf" srcId="{141D24D9-A96C-6B49-AD38-90C40AAF6FDD}" destId="{ABAEED21-FE4E-B047-B584-DDB14E8BA6A8}" srcOrd="1" destOrd="0" presId="urn:microsoft.com/office/officeart/2005/8/layout/pyramid1"/>
    <dgm:cxn modelId="{7D50BD79-A392-F44C-AFB6-2C056F92F032}" type="presOf" srcId="{2D1BAEB4-12C1-6444-B71E-C0ABAD9C852C}" destId="{3E5E0725-F973-4C4B-A05B-C63953782F50}" srcOrd="0" destOrd="0" presId="urn:microsoft.com/office/officeart/2005/8/layout/pyramid1"/>
    <dgm:cxn modelId="{2203A2C4-D256-EC45-A978-B9B69A03A2B7}" type="presOf" srcId="{2D1BAEB4-12C1-6444-B71E-C0ABAD9C852C}" destId="{4DCA5EA8-6215-A140-BA1F-F7A7A02BC3E2}" srcOrd="1" destOrd="0" presId="urn:microsoft.com/office/officeart/2005/8/layout/pyramid1"/>
    <dgm:cxn modelId="{1D554152-2006-934D-92EC-FEF19B266565}" srcId="{95149CD3-878D-1C45-90B9-23F3A695EF1A}" destId="{141D24D9-A96C-6B49-AD38-90C40AAF6FDD}" srcOrd="0" destOrd="0" parTransId="{75BFCD2B-0151-464E-8947-3DD04A5E1116}" sibTransId="{23F21CFD-3895-8445-9244-284F09B52E71}"/>
    <dgm:cxn modelId="{06B3AC20-1E6A-8A45-9D1C-B4D5BD1043D4}" type="presOf" srcId="{95149CD3-878D-1C45-90B9-23F3A695EF1A}" destId="{27DC52DA-F2A9-B24F-9862-03B539E6ED8D}" srcOrd="0" destOrd="0" presId="urn:microsoft.com/office/officeart/2005/8/layout/pyramid1"/>
    <dgm:cxn modelId="{C2A0E652-7B86-9C43-871C-D09DA108AA5C}" type="presOf" srcId="{141D24D9-A96C-6B49-AD38-90C40AAF6FDD}" destId="{21930B86-E7D9-9F46-94C7-1636DDD564B4}" srcOrd="0" destOrd="0" presId="urn:microsoft.com/office/officeart/2005/8/layout/pyramid1"/>
    <dgm:cxn modelId="{260226C6-A32B-5B43-9BF6-A2B95BC82D18}" type="presParOf" srcId="{27DC52DA-F2A9-B24F-9862-03B539E6ED8D}" destId="{456C645F-50E8-4043-B334-9AB55B5CC80A}" srcOrd="0" destOrd="0" presId="urn:microsoft.com/office/officeart/2005/8/layout/pyramid1"/>
    <dgm:cxn modelId="{3193406E-7393-7F40-8D50-51BAED8CA4E0}" type="presParOf" srcId="{456C645F-50E8-4043-B334-9AB55B5CC80A}" destId="{21930B86-E7D9-9F46-94C7-1636DDD564B4}" srcOrd="0" destOrd="0" presId="urn:microsoft.com/office/officeart/2005/8/layout/pyramid1"/>
    <dgm:cxn modelId="{BCB6A546-D5C5-254F-A0BF-9B2FAE153ABC}" type="presParOf" srcId="{456C645F-50E8-4043-B334-9AB55B5CC80A}" destId="{ABAEED21-FE4E-B047-B584-DDB14E8BA6A8}" srcOrd="1" destOrd="0" presId="urn:microsoft.com/office/officeart/2005/8/layout/pyramid1"/>
    <dgm:cxn modelId="{AF1B3096-8BEF-1C40-99F0-053663A732AD}" type="presParOf" srcId="{27DC52DA-F2A9-B24F-9862-03B539E6ED8D}" destId="{592434DC-8153-7E41-A7F0-211689BD36B0}" srcOrd="1" destOrd="0" presId="urn:microsoft.com/office/officeart/2005/8/layout/pyramid1"/>
    <dgm:cxn modelId="{AB0F67F6-BC26-6C48-B4FA-96743A68983D}" type="presParOf" srcId="{592434DC-8153-7E41-A7F0-211689BD36B0}" destId="{3E5E0725-F973-4C4B-A05B-C63953782F50}" srcOrd="0" destOrd="0" presId="urn:microsoft.com/office/officeart/2005/8/layout/pyramid1"/>
    <dgm:cxn modelId="{0346D564-8BFB-674F-91D5-D2F6CB2925AA}" type="presParOf" srcId="{592434DC-8153-7E41-A7F0-211689BD36B0}" destId="{4DCA5EA8-6215-A140-BA1F-F7A7A02BC3E2}" srcOrd="1" destOrd="0" presId="urn:microsoft.com/office/officeart/2005/8/layout/pyramid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304E94-EA11-EE46-91D1-DC3906E13B26}">
      <dsp:nvSpPr>
        <dsp:cNvPr id="0" name=""/>
        <dsp:cNvSpPr/>
      </dsp:nvSpPr>
      <dsp:spPr>
        <a:xfrm>
          <a:off x="1278466" y="0"/>
          <a:ext cx="1278466" cy="1119071"/>
        </a:xfrm>
        <a:prstGeom prst="trapezoid">
          <a:avLst>
            <a:gd name="adj" fmla="val 57122"/>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780" tIns="17780" rIns="17780" bIns="17780" numCol="1" spcCol="1270" anchor="b" anchorCtr="0">
          <a:noAutofit/>
        </a:bodyPr>
        <a:lstStyle/>
        <a:p>
          <a:pPr lvl="0" algn="ctr" defTabSz="622300">
            <a:lnSpc>
              <a:spcPct val="90000"/>
            </a:lnSpc>
            <a:spcBef>
              <a:spcPct val="0"/>
            </a:spcBef>
            <a:spcAft>
              <a:spcPct val="35000"/>
            </a:spcAft>
          </a:pPr>
          <a:r>
            <a:rPr lang="en-US" sz="1400" kern="1200" dirty="0">
              <a:latin typeface="Hiragino Kaku Gothic Std W8" panose="020B0800000000000000" pitchFamily="34" charset="-128"/>
              <a:ea typeface="Hiragino Kaku Gothic Std W8" panose="020B0800000000000000" pitchFamily="34" charset="-128"/>
            </a:rPr>
            <a:t>Tier 3</a:t>
          </a:r>
        </a:p>
      </dsp:txBody>
      <dsp:txXfrm>
        <a:off x="1278466" y="0"/>
        <a:ext cx="1278466" cy="1119071"/>
      </dsp:txXfrm>
    </dsp:sp>
    <dsp:sp modelId="{EA6751DB-4947-EE47-96D1-34EE761A47A5}">
      <dsp:nvSpPr>
        <dsp:cNvPr id="0" name=""/>
        <dsp:cNvSpPr/>
      </dsp:nvSpPr>
      <dsp:spPr>
        <a:xfrm>
          <a:off x="639233" y="1119071"/>
          <a:ext cx="2556933" cy="1119071"/>
        </a:xfrm>
        <a:prstGeom prst="trapezoid">
          <a:avLst>
            <a:gd name="adj" fmla="val 57122"/>
          </a:avLst>
        </a:prstGeom>
        <a:gradFill rotWithShape="0">
          <a:gsLst>
            <a:gs pos="0">
              <a:schemeClr val="accent3">
                <a:hueOff val="0"/>
                <a:satOff val="0"/>
                <a:lumOff val="0"/>
                <a:alphaOff val="0"/>
                <a:lumMod val="110000"/>
                <a:satMod val="105000"/>
                <a:tint val="67000"/>
              </a:schemeClr>
            </a:gs>
            <a:gs pos="50000">
              <a:schemeClr val="accent3">
                <a:hueOff val="0"/>
                <a:satOff val="0"/>
                <a:lumOff val="0"/>
                <a:alphaOff val="0"/>
                <a:lumMod val="105000"/>
                <a:satMod val="103000"/>
                <a:tint val="73000"/>
              </a:schemeClr>
            </a:gs>
            <a:gs pos="100000">
              <a:schemeClr val="accent3">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2860" tIns="22860" rIns="22860" bIns="22860" numCol="1" spcCol="1270" anchor="b" anchorCtr="0">
          <a:noAutofit/>
        </a:bodyPr>
        <a:lstStyle/>
        <a:p>
          <a:pPr lvl="0" algn="ctr" defTabSz="800100">
            <a:lnSpc>
              <a:spcPct val="90000"/>
            </a:lnSpc>
            <a:spcBef>
              <a:spcPct val="0"/>
            </a:spcBef>
            <a:spcAft>
              <a:spcPct val="35000"/>
            </a:spcAft>
          </a:pPr>
          <a:r>
            <a:rPr lang="en-US" sz="1800" kern="1200" dirty="0">
              <a:latin typeface="Hiragino Kaku Gothic Std W8" panose="020B0800000000000000" pitchFamily="34" charset="-128"/>
              <a:ea typeface="Hiragino Kaku Gothic Std W8" panose="020B0800000000000000" pitchFamily="34" charset="-128"/>
            </a:rPr>
            <a:t>Tier 2</a:t>
          </a:r>
        </a:p>
      </dsp:txBody>
      <dsp:txXfrm>
        <a:off x="1086696" y="1119071"/>
        <a:ext cx="1662006" cy="1119071"/>
      </dsp:txXfrm>
    </dsp:sp>
    <dsp:sp modelId="{691CD778-C6C9-0748-BF59-8EB223FB40EF}">
      <dsp:nvSpPr>
        <dsp:cNvPr id="0" name=""/>
        <dsp:cNvSpPr/>
      </dsp:nvSpPr>
      <dsp:spPr>
        <a:xfrm>
          <a:off x="0" y="2238142"/>
          <a:ext cx="3835400" cy="1119071"/>
        </a:xfrm>
        <a:prstGeom prst="trapezoid">
          <a:avLst>
            <a:gd name="adj" fmla="val 57122"/>
          </a:avLst>
        </a:prstGeom>
        <a:gradFill rotWithShape="0">
          <a:gsLst>
            <a:gs pos="0">
              <a:schemeClr val="accent4">
                <a:hueOff val="0"/>
                <a:satOff val="0"/>
                <a:lumOff val="0"/>
                <a:alphaOff val="0"/>
                <a:lumMod val="110000"/>
                <a:satMod val="105000"/>
                <a:tint val="67000"/>
              </a:schemeClr>
            </a:gs>
            <a:gs pos="50000">
              <a:schemeClr val="accent4">
                <a:hueOff val="0"/>
                <a:satOff val="0"/>
                <a:lumOff val="0"/>
                <a:alphaOff val="0"/>
                <a:lumMod val="105000"/>
                <a:satMod val="103000"/>
                <a:tint val="73000"/>
              </a:schemeClr>
            </a:gs>
            <a:gs pos="100000">
              <a:schemeClr val="accent4">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0480" tIns="30480" rIns="30480" bIns="30480" numCol="1" spcCol="1270" anchor="b" anchorCtr="0">
          <a:noAutofit/>
        </a:bodyPr>
        <a:lstStyle/>
        <a:p>
          <a:pPr lvl="0" algn="ctr" defTabSz="1066800">
            <a:lnSpc>
              <a:spcPct val="90000"/>
            </a:lnSpc>
            <a:spcBef>
              <a:spcPct val="0"/>
            </a:spcBef>
            <a:spcAft>
              <a:spcPct val="35000"/>
            </a:spcAft>
          </a:pPr>
          <a:r>
            <a:rPr lang="en-US" sz="2400" kern="1200" dirty="0">
              <a:latin typeface="Hiragino Kaku Gothic Std W8" panose="020B0800000000000000" pitchFamily="34" charset="-128"/>
              <a:ea typeface="Hiragino Kaku Gothic Std W8" panose="020B0800000000000000" pitchFamily="34" charset="-128"/>
            </a:rPr>
            <a:t>Tier 1</a:t>
          </a:r>
        </a:p>
      </dsp:txBody>
      <dsp:txXfrm>
        <a:off x="671194" y="2238142"/>
        <a:ext cx="2493010" cy="111907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930B86-E7D9-9F46-94C7-1636DDD564B4}">
      <dsp:nvSpPr>
        <dsp:cNvPr id="0" name=""/>
        <dsp:cNvSpPr/>
      </dsp:nvSpPr>
      <dsp:spPr>
        <a:xfrm>
          <a:off x="3039164" y="0"/>
          <a:ext cx="3039164" cy="1930400"/>
        </a:xfrm>
        <a:prstGeom prst="trapezoid">
          <a:avLst>
            <a:gd name="adj" fmla="val 78719"/>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7310" tIns="67310" rIns="67310" bIns="67310" numCol="1" spcCol="1270" anchor="ctr" anchorCtr="0">
          <a:noAutofit/>
        </a:bodyPr>
        <a:lstStyle/>
        <a:p>
          <a:pPr lvl="0" algn="ctr" defTabSz="2355850">
            <a:lnSpc>
              <a:spcPct val="90000"/>
            </a:lnSpc>
            <a:spcBef>
              <a:spcPct val="0"/>
            </a:spcBef>
            <a:spcAft>
              <a:spcPct val="35000"/>
            </a:spcAft>
          </a:pPr>
          <a:endParaRPr lang="en-US" sz="5300" kern="1200" dirty="0"/>
        </a:p>
        <a:p>
          <a:pPr lvl="0" algn="ctr" defTabSz="2355850">
            <a:lnSpc>
              <a:spcPct val="90000"/>
            </a:lnSpc>
            <a:spcBef>
              <a:spcPct val="0"/>
            </a:spcBef>
            <a:spcAft>
              <a:spcPct val="35000"/>
            </a:spcAft>
          </a:pPr>
          <a:endParaRPr lang="en-US" sz="5300" kern="1200" dirty="0"/>
        </a:p>
      </dsp:txBody>
      <dsp:txXfrm>
        <a:off x="3039164" y="0"/>
        <a:ext cx="3039164" cy="1930400"/>
      </dsp:txXfrm>
    </dsp:sp>
    <dsp:sp modelId="{2E393E45-59E7-5A4B-88A3-8DECA6AB1129}">
      <dsp:nvSpPr>
        <dsp:cNvPr id="0" name=""/>
        <dsp:cNvSpPr/>
      </dsp:nvSpPr>
      <dsp:spPr>
        <a:xfrm>
          <a:off x="1519582" y="1930400"/>
          <a:ext cx="6078329" cy="1930400"/>
        </a:xfrm>
        <a:prstGeom prst="trapezoid">
          <a:avLst>
            <a:gd name="adj" fmla="val 78719"/>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7310" tIns="67310" rIns="67310" bIns="67310" numCol="1" spcCol="1270" anchor="ctr" anchorCtr="0">
          <a:noAutofit/>
        </a:bodyPr>
        <a:lstStyle/>
        <a:p>
          <a:pPr lvl="0" algn="ctr" defTabSz="2355850">
            <a:lnSpc>
              <a:spcPct val="90000"/>
            </a:lnSpc>
            <a:spcBef>
              <a:spcPct val="0"/>
            </a:spcBef>
            <a:spcAft>
              <a:spcPct val="35000"/>
            </a:spcAft>
          </a:pPr>
          <a:endParaRPr lang="en-US" sz="5300" kern="1200" dirty="0"/>
        </a:p>
        <a:p>
          <a:pPr lvl="0" algn="ctr" defTabSz="2355850">
            <a:lnSpc>
              <a:spcPct val="90000"/>
            </a:lnSpc>
            <a:spcBef>
              <a:spcPct val="0"/>
            </a:spcBef>
            <a:spcAft>
              <a:spcPct val="35000"/>
            </a:spcAft>
          </a:pPr>
          <a:endParaRPr lang="en-US" sz="5300" kern="1200" dirty="0"/>
        </a:p>
      </dsp:txBody>
      <dsp:txXfrm>
        <a:off x="2583289" y="1930400"/>
        <a:ext cx="3950914" cy="1930400"/>
      </dsp:txXfrm>
    </dsp:sp>
    <dsp:sp modelId="{3E5E0725-F973-4C4B-A05B-C63953782F50}">
      <dsp:nvSpPr>
        <dsp:cNvPr id="0" name=""/>
        <dsp:cNvSpPr/>
      </dsp:nvSpPr>
      <dsp:spPr>
        <a:xfrm>
          <a:off x="0" y="3860800"/>
          <a:ext cx="9117494" cy="1930400"/>
        </a:xfrm>
        <a:prstGeom prst="trapezoid">
          <a:avLst>
            <a:gd name="adj" fmla="val 78719"/>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7310" tIns="67310" rIns="67310" bIns="67310" numCol="1" spcCol="1270" anchor="ctr" anchorCtr="0">
          <a:noAutofit/>
        </a:bodyPr>
        <a:lstStyle/>
        <a:p>
          <a:pPr lvl="0" algn="ctr" defTabSz="2355850">
            <a:lnSpc>
              <a:spcPct val="90000"/>
            </a:lnSpc>
            <a:spcBef>
              <a:spcPct val="0"/>
            </a:spcBef>
            <a:spcAft>
              <a:spcPct val="35000"/>
            </a:spcAft>
          </a:pPr>
          <a:endParaRPr lang="en-US" sz="5300" kern="1200" dirty="0"/>
        </a:p>
        <a:p>
          <a:pPr lvl="0" algn="ctr" defTabSz="2355850">
            <a:lnSpc>
              <a:spcPct val="90000"/>
            </a:lnSpc>
            <a:spcBef>
              <a:spcPct val="0"/>
            </a:spcBef>
            <a:spcAft>
              <a:spcPct val="35000"/>
            </a:spcAft>
          </a:pPr>
          <a:endParaRPr lang="en-US" sz="5300" kern="1200" dirty="0"/>
        </a:p>
      </dsp:txBody>
      <dsp:txXfrm>
        <a:off x="1595561" y="3860800"/>
        <a:ext cx="5926371" cy="19304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930B86-E7D9-9F46-94C7-1636DDD564B4}">
      <dsp:nvSpPr>
        <dsp:cNvPr id="0" name=""/>
        <dsp:cNvSpPr/>
      </dsp:nvSpPr>
      <dsp:spPr>
        <a:xfrm>
          <a:off x="2419264" y="0"/>
          <a:ext cx="4656650" cy="3193229"/>
        </a:xfrm>
        <a:prstGeom prst="trapezoid">
          <a:avLst>
            <a:gd name="adj" fmla="val 72914"/>
          </a:avLst>
        </a:pr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0" tIns="82550" rIns="82550" bIns="82550" numCol="1" spcCol="1270" anchor="ctr" anchorCtr="0">
          <a:noAutofit/>
        </a:bodyPr>
        <a:lstStyle/>
        <a:p>
          <a:pPr lvl="0" algn="ctr" defTabSz="2889250">
            <a:lnSpc>
              <a:spcPct val="90000"/>
            </a:lnSpc>
            <a:spcBef>
              <a:spcPct val="0"/>
            </a:spcBef>
            <a:spcAft>
              <a:spcPct val="35000"/>
            </a:spcAft>
          </a:pPr>
          <a:endParaRPr lang="en-US" sz="6500" kern="1200" dirty="0"/>
        </a:p>
        <a:p>
          <a:pPr lvl="0" algn="ctr" defTabSz="2889250">
            <a:lnSpc>
              <a:spcPct val="90000"/>
            </a:lnSpc>
            <a:spcBef>
              <a:spcPct val="0"/>
            </a:spcBef>
            <a:spcAft>
              <a:spcPct val="35000"/>
            </a:spcAft>
          </a:pPr>
          <a:endParaRPr lang="en-US" sz="6500" kern="1200" dirty="0"/>
        </a:p>
      </dsp:txBody>
      <dsp:txXfrm>
        <a:off x="2419264" y="0"/>
        <a:ext cx="4656650" cy="3193229"/>
      </dsp:txXfrm>
    </dsp:sp>
    <dsp:sp modelId="{3E5E0725-F973-4C4B-A05B-C63953782F50}">
      <dsp:nvSpPr>
        <dsp:cNvPr id="0" name=""/>
        <dsp:cNvSpPr/>
      </dsp:nvSpPr>
      <dsp:spPr>
        <a:xfrm>
          <a:off x="0" y="3193229"/>
          <a:ext cx="9495179" cy="3317950"/>
        </a:xfrm>
        <a:prstGeom prst="trapezoid">
          <a:avLst>
            <a:gd name="adj" fmla="val 72914"/>
          </a:avLst>
        </a:pr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0" tIns="82550" rIns="82550" bIns="82550" numCol="1" spcCol="1270" anchor="ctr" anchorCtr="0">
          <a:noAutofit/>
        </a:bodyPr>
        <a:lstStyle/>
        <a:p>
          <a:pPr lvl="0" algn="ctr" defTabSz="2889250">
            <a:lnSpc>
              <a:spcPct val="90000"/>
            </a:lnSpc>
            <a:spcBef>
              <a:spcPct val="0"/>
            </a:spcBef>
            <a:spcAft>
              <a:spcPct val="35000"/>
            </a:spcAft>
          </a:pPr>
          <a:endParaRPr lang="en-US" sz="6500" kern="1200" dirty="0"/>
        </a:p>
        <a:p>
          <a:pPr lvl="0" algn="ctr" defTabSz="2889250">
            <a:lnSpc>
              <a:spcPct val="90000"/>
            </a:lnSpc>
            <a:spcBef>
              <a:spcPct val="0"/>
            </a:spcBef>
            <a:spcAft>
              <a:spcPct val="35000"/>
            </a:spcAft>
          </a:pPr>
          <a:endParaRPr lang="en-US" sz="6500" kern="1200" dirty="0"/>
        </a:p>
      </dsp:txBody>
      <dsp:txXfrm>
        <a:off x="1661656" y="3193229"/>
        <a:ext cx="6171867" cy="331795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930B86-E7D9-9F46-94C7-1636DDD564B4}">
      <dsp:nvSpPr>
        <dsp:cNvPr id="0" name=""/>
        <dsp:cNvSpPr/>
      </dsp:nvSpPr>
      <dsp:spPr>
        <a:xfrm>
          <a:off x="3039164" y="0"/>
          <a:ext cx="3039164" cy="1930400"/>
        </a:xfrm>
        <a:prstGeom prst="trapezoid">
          <a:avLst>
            <a:gd name="adj" fmla="val 78719"/>
          </a:avLst>
        </a:prstGeom>
        <a:solidFill>
          <a:schemeClr val="accent2">
            <a:lumMod val="40000"/>
            <a:lumOff val="6000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7310" tIns="67310" rIns="67310" bIns="67310" numCol="1" spcCol="1270" anchor="ctr" anchorCtr="0">
          <a:noAutofit/>
        </a:bodyPr>
        <a:lstStyle/>
        <a:p>
          <a:pPr lvl="0" algn="ctr" defTabSz="2355850">
            <a:lnSpc>
              <a:spcPct val="90000"/>
            </a:lnSpc>
            <a:spcBef>
              <a:spcPct val="0"/>
            </a:spcBef>
            <a:spcAft>
              <a:spcPct val="35000"/>
            </a:spcAft>
          </a:pPr>
          <a:endParaRPr lang="en-US" sz="5300" kern="1200" dirty="0"/>
        </a:p>
        <a:p>
          <a:pPr lvl="0" algn="ctr" defTabSz="2355850">
            <a:lnSpc>
              <a:spcPct val="90000"/>
            </a:lnSpc>
            <a:spcBef>
              <a:spcPct val="0"/>
            </a:spcBef>
            <a:spcAft>
              <a:spcPct val="35000"/>
            </a:spcAft>
          </a:pPr>
          <a:endParaRPr lang="en-US" sz="5300" kern="1200" dirty="0"/>
        </a:p>
      </dsp:txBody>
      <dsp:txXfrm>
        <a:off x="3039164" y="0"/>
        <a:ext cx="3039164" cy="1930400"/>
      </dsp:txXfrm>
    </dsp:sp>
    <dsp:sp modelId="{2E393E45-59E7-5A4B-88A3-8DECA6AB1129}">
      <dsp:nvSpPr>
        <dsp:cNvPr id="0" name=""/>
        <dsp:cNvSpPr/>
      </dsp:nvSpPr>
      <dsp:spPr>
        <a:xfrm>
          <a:off x="1519582" y="1930400"/>
          <a:ext cx="6078329" cy="1930400"/>
        </a:xfrm>
        <a:prstGeom prst="trapezoid">
          <a:avLst>
            <a:gd name="adj" fmla="val 78719"/>
          </a:avLst>
        </a:prstGeom>
        <a:solidFill>
          <a:schemeClr val="bg1">
            <a:lumMod val="8500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7310" tIns="67310" rIns="67310" bIns="67310" numCol="1" spcCol="1270" anchor="ctr" anchorCtr="0">
          <a:noAutofit/>
        </a:bodyPr>
        <a:lstStyle/>
        <a:p>
          <a:pPr lvl="0" algn="ctr" defTabSz="2355850">
            <a:lnSpc>
              <a:spcPct val="90000"/>
            </a:lnSpc>
            <a:spcBef>
              <a:spcPct val="0"/>
            </a:spcBef>
            <a:spcAft>
              <a:spcPct val="35000"/>
            </a:spcAft>
          </a:pPr>
          <a:endParaRPr lang="en-US" sz="5300" kern="1200" dirty="0"/>
        </a:p>
        <a:p>
          <a:pPr lvl="0" algn="ctr" defTabSz="2355850">
            <a:lnSpc>
              <a:spcPct val="90000"/>
            </a:lnSpc>
            <a:spcBef>
              <a:spcPct val="0"/>
            </a:spcBef>
            <a:spcAft>
              <a:spcPct val="35000"/>
            </a:spcAft>
          </a:pPr>
          <a:endParaRPr lang="en-US" sz="5300" kern="1200" dirty="0"/>
        </a:p>
      </dsp:txBody>
      <dsp:txXfrm>
        <a:off x="2583289" y="1930400"/>
        <a:ext cx="3950914" cy="1930400"/>
      </dsp:txXfrm>
    </dsp:sp>
    <dsp:sp modelId="{3E5E0725-F973-4C4B-A05B-C63953782F50}">
      <dsp:nvSpPr>
        <dsp:cNvPr id="0" name=""/>
        <dsp:cNvSpPr/>
      </dsp:nvSpPr>
      <dsp:spPr>
        <a:xfrm>
          <a:off x="0" y="3860800"/>
          <a:ext cx="9117494" cy="1930400"/>
        </a:xfrm>
        <a:prstGeom prst="trapezoid">
          <a:avLst>
            <a:gd name="adj" fmla="val 78719"/>
          </a:avLst>
        </a:prstGeom>
        <a:solidFill>
          <a:schemeClr val="accent4">
            <a:lumMod val="20000"/>
            <a:lumOff val="8000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7310" tIns="67310" rIns="67310" bIns="67310" numCol="1" spcCol="1270" anchor="ctr" anchorCtr="0">
          <a:noAutofit/>
        </a:bodyPr>
        <a:lstStyle/>
        <a:p>
          <a:pPr lvl="0" algn="ctr" defTabSz="2355850">
            <a:lnSpc>
              <a:spcPct val="90000"/>
            </a:lnSpc>
            <a:spcBef>
              <a:spcPct val="0"/>
            </a:spcBef>
            <a:spcAft>
              <a:spcPct val="35000"/>
            </a:spcAft>
          </a:pPr>
          <a:endParaRPr lang="en-US" sz="5300" kern="1200" dirty="0"/>
        </a:p>
        <a:p>
          <a:pPr lvl="0" algn="ctr" defTabSz="2355850">
            <a:lnSpc>
              <a:spcPct val="90000"/>
            </a:lnSpc>
            <a:spcBef>
              <a:spcPct val="0"/>
            </a:spcBef>
            <a:spcAft>
              <a:spcPct val="35000"/>
            </a:spcAft>
          </a:pPr>
          <a:endParaRPr lang="en-US" sz="5300" kern="1200" dirty="0"/>
        </a:p>
      </dsp:txBody>
      <dsp:txXfrm>
        <a:off x="1595561" y="3860800"/>
        <a:ext cx="5926371" cy="193040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930B86-E7D9-9F46-94C7-1636DDD564B4}">
      <dsp:nvSpPr>
        <dsp:cNvPr id="0" name=""/>
        <dsp:cNvSpPr/>
      </dsp:nvSpPr>
      <dsp:spPr>
        <a:xfrm>
          <a:off x="2419264" y="0"/>
          <a:ext cx="4656650" cy="3193229"/>
        </a:xfrm>
        <a:prstGeom prst="trapezoid">
          <a:avLst>
            <a:gd name="adj" fmla="val 72914"/>
          </a:avLst>
        </a:prstGeom>
        <a:solidFill>
          <a:schemeClr val="accent2">
            <a:lumMod val="40000"/>
            <a:lumOff val="6000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0" tIns="82550" rIns="82550" bIns="82550" numCol="1" spcCol="1270" anchor="ctr" anchorCtr="0">
          <a:noAutofit/>
        </a:bodyPr>
        <a:lstStyle/>
        <a:p>
          <a:pPr lvl="0" algn="ctr" defTabSz="2889250">
            <a:lnSpc>
              <a:spcPct val="90000"/>
            </a:lnSpc>
            <a:spcBef>
              <a:spcPct val="0"/>
            </a:spcBef>
            <a:spcAft>
              <a:spcPct val="35000"/>
            </a:spcAft>
          </a:pPr>
          <a:endParaRPr lang="en-US" sz="6500" kern="1200" dirty="0"/>
        </a:p>
        <a:p>
          <a:pPr lvl="0" algn="ctr" defTabSz="2889250">
            <a:lnSpc>
              <a:spcPct val="90000"/>
            </a:lnSpc>
            <a:spcBef>
              <a:spcPct val="0"/>
            </a:spcBef>
            <a:spcAft>
              <a:spcPct val="35000"/>
            </a:spcAft>
          </a:pPr>
          <a:endParaRPr lang="en-US" sz="6500" kern="1200" dirty="0"/>
        </a:p>
      </dsp:txBody>
      <dsp:txXfrm>
        <a:off x="2419264" y="0"/>
        <a:ext cx="4656650" cy="3193229"/>
      </dsp:txXfrm>
    </dsp:sp>
    <dsp:sp modelId="{3E5E0725-F973-4C4B-A05B-C63953782F50}">
      <dsp:nvSpPr>
        <dsp:cNvPr id="0" name=""/>
        <dsp:cNvSpPr/>
      </dsp:nvSpPr>
      <dsp:spPr>
        <a:xfrm>
          <a:off x="0" y="3193229"/>
          <a:ext cx="9495179" cy="3317950"/>
        </a:xfrm>
        <a:prstGeom prst="trapezoid">
          <a:avLst>
            <a:gd name="adj" fmla="val 72914"/>
          </a:avLst>
        </a:prstGeom>
        <a:solidFill>
          <a:schemeClr val="accent4">
            <a:lumMod val="20000"/>
            <a:lumOff val="8000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0" tIns="82550" rIns="82550" bIns="82550" numCol="1" spcCol="1270" anchor="ctr" anchorCtr="0">
          <a:noAutofit/>
        </a:bodyPr>
        <a:lstStyle/>
        <a:p>
          <a:pPr lvl="0" algn="ctr" defTabSz="2889250">
            <a:lnSpc>
              <a:spcPct val="90000"/>
            </a:lnSpc>
            <a:spcBef>
              <a:spcPct val="0"/>
            </a:spcBef>
            <a:spcAft>
              <a:spcPct val="35000"/>
            </a:spcAft>
          </a:pPr>
          <a:endParaRPr lang="en-US" sz="6500" kern="1200" dirty="0"/>
        </a:p>
        <a:p>
          <a:pPr lvl="0" algn="ctr" defTabSz="2889250">
            <a:lnSpc>
              <a:spcPct val="90000"/>
            </a:lnSpc>
            <a:spcBef>
              <a:spcPct val="0"/>
            </a:spcBef>
            <a:spcAft>
              <a:spcPct val="35000"/>
            </a:spcAft>
          </a:pPr>
          <a:endParaRPr lang="en-US" sz="6500" kern="1200" dirty="0"/>
        </a:p>
      </dsp:txBody>
      <dsp:txXfrm>
        <a:off x="1661656" y="3193229"/>
        <a:ext cx="6171867" cy="3317950"/>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EC7562-AD96-4449-B782-EBA312CACB1A}" type="datetimeFigureOut">
              <a:rPr lang="en-US" smtClean="0"/>
              <a:t>1/18/2021</a:t>
            </a:fld>
            <a:endParaRPr lang="en-US"/>
          </a:p>
        </p:txBody>
      </p:sp>
      <p:sp>
        <p:nvSpPr>
          <p:cNvPr id="4" name="Slide Image Placeholder 3"/>
          <p:cNvSpPr>
            <a:spLocks noGrp="1" noRot="1" noChangeAspect="1"/>
          </p:cNvSpPr>
          <p:nvPr>
            <p:ph type="sldImg" idx="2"/>
          </p:nvPr>
        </p:nvSpPr>
        <p:spPr>
          <a:xfrm>
            <a:off x="1200150" y="1143000"/>
            <a:ext cx="44577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CC1D465-0B36-FB4D-8FF9-EB9BB9343485}" type="slidenum">
              <a:rPr lang="en-US" smtClean="0"/>
              <a:t>‹#›</a:t>
            </a:fld>
            <a:endParaRPr lang="en-US"/>
          </a:p>
        </p:txBody>
      </p:sp>
    </p:spTree>
    <p:extLst>
      <p:ext uri="{BB962C8B-B14F-4D97-AF65-F5344CB8AC3E}">
        <p14:creationId xmlns:p14="http://schemas.microsoft.com/office/powerpoint/2010/main" val="3136339113"/>
      </p:ext>
    </p:extLst>
  </p:cSld>
  <p:clrMap bg1="lt1" tx1="dk1" bg2="lt2" tx2="dk2" accent1="accent1" accent2="accent2" accent3="accent3" accent4="accent4" accent5="accent5" accent6="accent6" hlink="hlink" folHlink="folHlink"/>
  <p:notesStyle>
    <a:lvl1pPr marL="0" algn="l" defTabSz="663123" rtl="0" eaLnBrk="1" latinLnBrk="0" hangingPunct="1">
      <a:defRPr sz="870" kern="1200">
        <a:solidFill>
          <a:schemeClr val="tx1"/>
        </a:solidFill>
        <a:latin typeface="+mn-lt"/>
        <a:ea typeface="+mn-ea"/>
        <a:cs typeface="+mn-cs"/>
      </a:defRPr>
    </a:lvl1pPr>
    <a:lvl2pPr marL="331561" algn="l" defTabSz="663123" rtl="0" eaLnBrk="1" latinLnBrk="0" hangingPunct="1">
      <a:defRPr sz="870" kern="1200">
        <a:solidFill>
          <a:schemeClr val="tx1"/>
        </a:solidFill>
        <a:latin typeface="+mn-lt"/>
        <a:ea typeface="+mn-ea"/>
        <a:cs typeface="+mn-cs"/>
      </a:defRPr>
    </a:lvl2pPr>
    <a:lvl3pPr marL="663123" algn="l" defTabSz="663123" rtl="0" eaLnBrk="1" latinLnBrk="0" hangingPunct="1">
      <a:defRPr sz="870" kern="1200">
        <a:solidFill>
          <a:schemeClr val="tx1"/>
        </a:solidFill>
        <a:latin typeface="+mn-lt"/>
        <a:ea typeface="+mn-ea"/>
        <a:cs typeface="+mn-cs"/>
      </a:defRPr>
    </a:lvl3pPr>
    <a:lvl4pPr marL="994684" algn="l" defTabSz="663123" rtl="0" eaLnBrk="1" latinLnBrk="0" hangingPunct="1">
      <a:defRPr sz="870" kern="1200">
        <a:solidFill>
          <a:schemeClr val="tx1"/>
        </a:solidFill>
        <a:latin typeface="+mn-lt"/>
        <a:ea typeface="+mn-ea"/>
        <a:cs typeface="+mn-cs"/>
      </a:defRPr>
    </a:lvl4pPr>
    <a:lvl5pPr marL="1326246" algn="l" defTabSz="663123" rtl="0" eaLnBrk="1" latinLnBrk="0" hangingPunct="1">
      <a:defRPr sz="870" kern="1200">
        <a:solidFill>
          <a:schemeClr val="tx1"/>
        </a:solidFill>
        <a:latin typeface="+mn-lt"/>
        <a:ea typeface="+mn-ea"/>
        <a:cs typeface="+mn-cs"/>
      </a:defRPr>
    </a:lvl5pPr>
    <a:lvl6pPr marL="1657807" algn="l" defTabSz="663123" rtl="0" eaLnBrk="1" latinLnBrk="0" hangingPunct="1">
      <a:defRPr sz="870" kern="1200">
        <a:solidFill>
          <a:schemeClr val="tx1"/>
        </a:solidFill>
        <a:latin typeface="+mn-lt"/>
        <a:ea typeface="+mn-ea"/>
        <a:cs typeface="+mn-cs"/>
      </a:defRPr>
    </a:lvl6pPr>
    <a:lvl7pPr marL="1989369" algn="l" defTabSz="663123" rtl="0" eaLnBrk="1" latinLnBrk="0" hangingPunct="1">
      <a:defRPr sz="870" kern="1200">
        <a:solidFill>
          <a:schemeClr val="tx1"/>
        </a:solidFill>
        <a:latin typeface="+mn-lt"/>
        <a:ea typeface="+mn-ea"/>
        <a:cs typeface="+mn-cs"/>
      </a:defRPr>
    </a:lvl7pPr>
    <a:lvl8pPr marL="2320930" algn="l" defTabSz="663123" rtl="0" eaLnBrk="1" latinLnBrk="0" hangingPunct="1">
      <a:defRPr sz="870" kern="1200">
        <a:solidFill>
          <a:schemeClr val="tx1"/>
        </a:solidFill>
        <a:latin typeface="+mn-lt"/>
        <a:ea typeface="+mn-ea"/>
        <a:cs typeface="+mn-cs"/>
      </a:defRPr>
    </a:lvl8pPr>
    <a:lvl9pPr marL="2652492" algn="l" defTabSz="663123" rtl="0" eaLnBrk="1" latinLnBrk="0" hangingPunct="1">
      <a:defRPr sz="87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C1D465-0B36-FB4D-8FF9-EB9BB9343485}" type="slidenum">
              <a:rPr lang="en-US" smtClean="0"/>
              <a:t>4</a:t>
            </a:fld>
            <a:endParaRPr lang="en-US"/>
          </a:p>
        </p:txBody>
      </p:sp>
    </p:spTree>
    <p:extLst>
      <p:ext uri="{BB962C8B-B14F-4D97-AF65-F5344CB8AC3E}">
        <p14:creationId xmlns:p14="http://schemas.microsoft.com/office/powerpoint/2010/main" val="13981601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C1D465-0B36-FB4D-8FF9-EB9BB9343485}" type="slidenum">
              <a:rPr lang="en-US" smtClean="0"/>
              <a:t>5</a:t>
            </a:fld>
            <a:endParaRPr lang="en-US"/>
          </a:p>
        </p:txBody>
      </p:sp>
    </p:spTree>
    <p:extLst>
      <p:ext uri="{BB962C8B-B14F-4D97-AF65-F5344CB8AC3E}">
        <p14:creationId xmlns:p14="http://schemas.microsoft.com/office/powerpoint/2010/main" val="20110468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C1D465-0B36-FB4D-8FF9-EB9BB9343485}" type="slidenum">
              <a:rPr lang="en-US" smtClean="0"/>
              <a:t>6</a:t>
            </a:fld>
            <a:endParaRPr lang="en-US"/>
          </a:p>
        </p:txBody>
      </p:sp>
    </p:spTree>
    <p:extLst>
      <p:ext uri="{BB962C8B-B14F-4D97-AF65-F5344CB8AC3E}">
        <p14:creationId xmlns:p14="http://schemas.microsoft.com/office/powerpoint/2010/main" val="67910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C1D465-0B36-FB4D-8FF9-EB9BB9343485}" type="slidenum">
              <a:rPr lang="en-US" smtClean="0"/>
              <a:t>7</a:t>
            </a:fld>
            <a:endParaRPr lang="en-US"/>
          </a:p>
        </p:txBody>
      </p:sp>
    </p:spTree>
    <p:extLst>
      <p:ext uri="{BB962C8B-B14F-4D97-AF65-F5344CB8AC3E}">
        <p14:creationId xmlns:p14="http://schemas.microsoft.com/office/powerpoint/2010/main" val="40662988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C1D465-0B36-FB4D-8FF9-EB9BB9343485}" type="slidenum">
              <a:rPr lang="en-US" smtClean="0"/>
              <a:t>8</a:t>
            </a:fld>
            <a:endParaRPr lang="en-US"/>
          </a:p>
        </p:txBody>
      </p:sp>
    </p:spTree>
    <p:extLst>
      <p:ext uri="{BB962C8B-B14F-4D97-AF65-F5344CB8AC3E}">
        <p14:creationId xmlns:p14="http://schemas.microsoft.com/office/powerpoint/2010/main" val="37463003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C1D465-0B36-FB4D-8FF9-EB9BB9343485}" type="slidenum">
              <a:rPr lang="en-US" smtClean="0"/>
              <a:t>9</a:t>
            </a:fld>
            <a:endParaRPr lang="en-US"/>
          </a:p>
        </p:txBody>
      </p:sp>
    </p:spTree>
    <p:extLst>
      <p:ext uri="{BB962C8B-B14F-4D97-AF65-F5344CB8AC3E}">
        <p14:creationId xmlns:p14="http://schemas.microsoft.com/office/powerpoint/2010/main" val="38071764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C1D465-0B36-FB4D-8FF9-EB9BB9343485}" type="slidenum">
              <a:rPr lang="en-US" smtClean="0"/>
              <a:t>10</a:t>
            </a:fld>
            <a:endParaRPr lang="en-US"/>
          </a:p>
        </p:txBody>
      </p:sp>
    </p:spTree>
    <p:extLst>
      <p:ext uri="{BB962C8B-B14F-4D97-AF65-F5344CB8AC3E}">
        <p14:creationId xmlns:p14="http://schemas.microsoft.com/office/powerpoint/2010/main" val="22997871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C1D465-0B36-FB4D-8FF9-EB9BB9343485}" type="slidenum">
              <a:rPr lang="en-US" smtClean="0"/>
              <a:t>11</a:t>
            </a:fld>
            <a:endParaRPr lang="en-US"/>
          </a:p>
        </p:txBody>
      </p:sp>
    </p:spTree>
    <p:extLst>
      <p:ext uri="{BB962C8B-B14F-4D97-AF65-F5344CB8AC3E}">
        <p14:creationId xmlns:p14="http://schemas.microsoft.com/office/powerpoint/2010/main" val="27016193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C1D465-0B36-FB4D-8FF9-EB9BB9343485}" type="slidenum">
              <a:rPr lang="en-US" smtClean="0"/>
              <a:t>12</a:t>
            </a:fld>
            <a:endParaRPr lang="en-US"/>
          </a:p>
        </p:txBody>
      </p:sp>
    </p:spTree>
    <p:extLst>
      <p:ext uri="{BB962C8B-B14F-4D97-AF65-F5344CB8AC3E}">
        <p14:creationId xmlns:p14="http://schemas.microsoft.com/office/powerpoint/2010/main" val="4841155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C1D465-0B36-FB4D-8FF9-EB9BB9343485}" type="slidenum">
              <a:rPr lang="en-US" smtClean="0"/>
              <a:t>13</a:t>
            </a:fld>
            <a:endParaRPr lang="en-US"/>
          </a:p>
        </p:txBody>
      </p:sp>
    </p:spTree>
    <p:extLst>
      <p:ext uri="{BB962C8B-B14F-4D97-AF65-F5344CB8AC3E}">
        <p14:creationId xmlns:p14="http://schemas.microsoft.com/office/powerpoint/2010/main" val="39333544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C1D465-0B36-FB4D-8FF9-EB9BB9343485}" type="slidenum">
              <a:rPr lang="en-US" smtClean="0"/>
              <a:t>14</a:t>
            </a:fld>
            <a:endParaRPr lang="en-US"/>
          </a:p>
        </p:txBody>
      </p:sp>
    </p:spTree>
    <p:extLst>
      <p:ext uri="{BB962C8B-B14F-4D97-AF65-F5344CB8AC3E}">
        <p14:creationId xmlns:p14="http://schemas.microsoft.com/office/powerpoint/2010/main" val="21631513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C1D465-0B36-FB4D-8FF9-EB9BB9343485}" type="slidenum">
              <a:rPr lang="en-US" smtClean="0"/>
              <a:t>15</a:t>
            </a:fld>
            <a:endParaRPr lang="en-US"/>
          </a:p>
        </p:txBody>
      </p:sp>
    </p:spTree>
    <p:extLst>
      <p:ext uri="{BB962C8B-B14F-4D97-AF65-F5344CB8AC3E}">
        <p14:creationId xmlns:p14="http://schemas.microsoft.com/office/powerpoint/2010/main" val="4990128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C1D465-0B36-FB4D-8FF9-EB9BB9343485}" type="slidenum">
              <a:rPr lang="en-US" smtClean="0"/>
              <a:t>16</a:t>
            </a:fld>
            <a:endParaRPr lang="en-US"/>
          </a:p>
        </p:txBody>
      </p:sp>
    </p:spTree>
    <p:extLst>
      <p:ext uri="{BB962C8B-B14F-4D97-AF65-F5344CB8AC3E}">
        <p14:creationId xmlns:p14="http://schemas.microsoft.com/office/powerpoint/2010/main" val="11666735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C1D465-0B36-FB4D-8FF9-EB9BB9343485}" type="slidenum">
              <a:rPr lang="en-US" smtClean="0"/>
              <a:t>17</a:t>
            </a:fld>
            <a:endParaRPr lang="en-US"/>
          </a:p>
        </p:txBody>
      </p:sp>
    </p:spTree>
    <p:extLst>
      <p:ext uri="{BB962C8B-B14F-4D97-AF65-F5344CB8AC3E}">
        <p14:creationId xmlns:p14="http://schemas.microsoft.com/office/powerpoint/2010/main" val="14298552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C1D465-0B36-FB4D-8FF9-EB9BB9343485}" type="slidenum">
              <a:rPr lang="en-US" smtClean="0"/>
              <a:t>18</a:t>
            </a:fld>
            <a:endParaRPr lang="en-US"/>
          </a:p>
        </p:txBody>
      </p:sp>
    </p:spTree>
    <p:extLst>
      <p:ext uri="{BB962C8B-B14F-4D97-AF65-F5344CB8AC3E}">
        <p14:creationId xmlns:p14="http://schemas.microsoft.com/office/powerpoint/2010/main" val="1285907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C1D465-0B36-FB4D-8FF9-EB9BB9343485}" type="slidenum">
              <a:rPr lang="en-US" smtClean="0"/>
              <a:t>19</a:t>
            </a:fld>
            <a:endParaRPr lang="en-US"/>
          </a:p>
        </p:txBody>
      </p:sp>
    </p:spTree>
    <p:extLst>
      <p:ext uri="{BB962C8B-B14F-4D97-AF65-F5344CB8AC3E}">
        <p14:creationId xmlns:p14="http://schemas.microsoft.com/office/powerpoint/2010/main" val="3794942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C1D465-0B36-FB4D-8FF9-EB9BB9343485}" type="slidenum">
              <a:rPr lang="en-US" smtClean="0"/>
              <a:t>20</a:t>
            </a:fld>
            <a:endParaRPr lang="en-US"/>
          </a:p>
        </p:txBody>
      </p:sp>
    </p:spTree>
    <p:extLst>
      <p:ext uri="{BB962C8B-B14F-4D97-AF65-F5344CB8AC3E}">
        <p14:creationId xmlns:p14="http://schemas.microsoft.com/office/powerpoint/2010/main" val="39328903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C1D465-0B36-FB4D-8FF9-EB9BB9343485}" type="slidenum">
              <a:rPr lang="en-US" smtClean="0"/>
              <a:t>21</a:t>
            </a:fld>
            <a:endParaRPr lang="en-US"/>
          </a:p>
        </p:txBody>
      </p:sp>
    </p:spTree>
    <p:extLst>
      <p:ext uri="{BB962C8B-B14F-4D97-AF65-F5344CB8AC3E}">
        <p14:creationId xmlns:p14="http://schemas.microsoft.com/office/powerpoint/2010/main" val="22066549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C1D465-0B36-FB4D-8FF9-EB9BB9343485}" type="slidenum">
              <a:rPr lang="en-US" smtClean="0"/>
              <a:t>22</a:t>
            </a:fld>
            <a:endParaRPr lang="en-US"/>
          </a:p>
        </p:txBody>
      </p:sp>
    </p:spTree>
    <p:extLst>
      <p:ext uri="{BB962C8B-B14F-4D97-AF65-F5344CB8AC3E}">
        <p14:creationId xmlns:p14="http://schemas.microsoft.com/office/powerpoint/2010/main" val="5724810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C1D465-0B36-FB4D-8FF9-EB9BB9343485}" type="slidenum">
              <a:rPr lang="en-US" smtClean="0"/>
              <a:t>23</a:t>
            </a:fld>
            <a:endParaRPr lang="en-US"/>
          </a:p>
        </p:txBody>
      </p:sp>
    </p:spTree>
    <p:extLst>
      <p:ext uri="{BB962C8B-B14F-4D97-AF65-F5344CB8AC3E}">
        <p14:creationId xmlns:p14="http://schemas.microsoft.com/office/powerpoint/2010/main" val="2722051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C1D465-0B36-FB4D-8FF9-EB9BB9343485}" type="slidenum">
              <a:rPr lang="en-US" smtClean="0"/>
              <a:t>24</a:t>
            </a:fld>
            <a:endParaRPr lang="en-US"/>
          </a:p>
        </p:txBody>
      </p:sp>
    </p:spTree>
    <p:extLst>
      <p:ext uri="{BB962C8B-B14F-4D97-AF65-F5344CB8AC3E}">
        <p14:creationId xmlns:p14="http://schemas.microsoft.com/office/powerpoint/2010/main" val="30098324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C1D465-0B36-FB4D-8FF9-EB9BB9343485}" type="slidenum">
              <a:rPr lang="en-US" smtClean="0"/>
              <a:t>25</a:t>
            </a:fld>
            <a:endParaRPr lang="en-US"/>
          </a:p>
        </p:txBody>
      </p:sp>
    </p:spTree>
    <p:extLst>
      <p:ext uri="{BB962C8B-B14F-4D97-AF65-F5344CB8AC3E}">
        <p14:creationId xmlns:p14="http://schemas.microsoft.com/office/powerpoint/2010/main" val="51518173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C1D465-0B36-FB4D-8FF9-EB9BB9343485}" type="slidenum">
              <a:rPr lang="en-US" smtClean="0"/>
              <a:t>26</a:t>
            </a:fld>
            <a:endParaRPr lang="en-US"/>
          </a:p>
        </p:txBody>
      </p:sp>
    </p:spTree>
    <p:extLst>
      <p:ext uri="{BB962C8B-B14F-4D97-AF65-F5344CB8AC3E}">
        <p14:creationId xmlns:p14="http://schemas.microsoft.com/office/powerpoint/2010/main" val="402172767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C1D465-0B36-FB4D-8FF9-EB9BB9343485}" type="slidenum">
              <a:rPr lang="en-US" smtClean="0"/>
              <a:t>27</a:t>
            </a:fld>
            <a:endParaRPr lang="en-US"/>
          </a:p>
        </p:txBody>
      </p:sp>
    </p:spTree>
    <p:extLst>
      <p:ext uri="{BB962C8B-B14F-4D97-AF65-F5344CB8AC3E}">
        <p14:creationId xmlns:p14="http://schemas.microsoft.com/office/powerpoint/2010/main" val="384052826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C1D465-0B36-FB4D-8FF9-EB9BB9343485}" type="slidenum">
              <a:rPr lang="en-US" smtClean="0"/>
              <a:t>28</a:t>
            </a:fld>
            <a:endParaRPr lang="en-US"/>
          </a:p>
        </p:txBody>
      </p:sp>
    </p:spTree>
    <p:extLst>
      <p:ext uri="{BB962C8B-B14F-4D97-AF65-F5344CB8AC3E}">
        <p14:creationId xmlns:p14="http://schemas.microsoft.com/office/powerpoint/2010/main" val="30025374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C1D465-0B36-FB4D-8FF9-EB9BB9343485}" type="slidenum">
              <a:rPr lang="en-US" smtClean="0"/>
              <a:t>29</a:t>
            </a:fld>
            <a:endParaRPr lang="en-US"/>
          </a:p>
        </p:txBody>
      </p:sp>
    </p:spTree>
    <p:extLst>
      <p:ext uri="{BB962C8B-B14F-4D97-AF65-F5344CB8AC3E}">
        <p14:creationId xmlns:p14="http://schemas.microsoft.com/office/powerpoint/2010/main" val="136914337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C1D465-0B36-FB4D-8FF9-EB9BB9343485}" type="slidenum">
              <a:rPr lang="en-US" smtClean="0"/>
              <a:t>30</a:t>
            </a:fld>
            <a:endParaRPr lang="en-US"/>
          </a:p>
        </p:txBody>
      </p:sp>
    </p:spTree>
    <p:extLst>
      <p:ext uri="{BB962C8B-B14F-4D97-AF65-F5344CB8AC3E}">
        <p14:creationId xmlns:p14="http://schemas.microsoft.com/office/powerpoint/2010/main" val="429258420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C1D465-0B36-FB4D-8FF9-EB9BB9343485}" type="slidenum">
              <a:rPr lang="en-US" smtClean="0"/>
              <a:t>31</a:t>
            </a:fld>
            <a:endParaRPr lang="en-US"/>
          </a:p>
        </p:txBody>
      </p:sp>
    </p:spTree>
    <p:extLst>
      <p:ext uri="{BB962C8B-B14F-4D97-AF65-F5344CB8AC3E}">
        <p14:creationId xmlns:p14="http://schemas.microsoft.com/office/powerpoint/2010/main" val="215574510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C1D465-0B36-FB4D-8FF9-EB9BB9343485}" type="slidenum">
              <a:rPr lang="en-US" smtClean="0"/>
              <a:t>32</a:t>
            </a:fld>
            <a:endParaRPr lang="en-US"/>
          </a:p>
        </p:txBody>
      </p:sp>
    </p:spTree>
    <p:extLst>
      <p:ext uri="{BB962C8B-B14F-4D97-AF65-F5344CB8AC3E}">
        <p14:creationId xmlns:p14="http://schemas.microsoft.com/office/powerpoint/2010/main" val="120793442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C1D465-0B36-FB4D-8FF9-EB9BB9343485}" type="slidenum">
              <a:rPr lang="en-US" smtClean="0"/>
              <a:t>33</a:t>
            </a:fld>
            <a:endParaRPr lang="en-US"/>
          </a:p>
        </p:txBody>
      </p:sp>
    </p:spTree>
    <p:extLst>
      <p:ext uri="{BB962C8B-B14F-4D97-AF65-F5344CB8AC3E}">
        <p14:creationId xmlns:p14="http://schemas.microsoft.com/office/powerpoint/2010/main" val="100438418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C1D465-0B36-FB4D-8FF9-EB9BB9343485}" type="slidenum">
              <a:rPr lang="en-US" smtClean="0"/>
              <a:t>34</a:t>
            </a:fld>
            <a:endParaRPr lang="en-US"/>
          </a:p>
        </p:txBody>
      </p:sp>
    </p:spTree>
    <p:extLst>
      <p:ext uri="{BB962C8B-B14F-4D97-AF65-F5344CB8AC3E}">
        <p14:creationId xmlns:p14="http://schemas.microsoft.com/office/powerpoint/2010/main" val="77237383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C1D465-0B36-FB4D-8FF9-EB9BB9343485}" type="slidenum">
              <a:rPr lang="en-US" smtClean="0"/>
              <a:t>35</a:t>
            </a:fld>
            <a:endParaRPr lang="en-US"/>
          </a:p>
        </p:txBody>
      </p:sp>
    </p:spTree>
    <p:extLst>
      <p:ext uri="{BB962C8B-B14F-4D97-AF65-F5344CB8AC3E}">
        <p14:creationId xmlns:p14="http://schemas.microsoft.com/office/powerpoint/2010/main" val="46062672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C1D465-0B36-FB4D-8FF9-EB9BB9343485}" type="slidenum">
              <a:rPr lang="en-US" smtClean="0"/>
              <a:t>36</a:t>
            </a:fld>
            <a:endParaRPr lang="en-US"/>
          </a:p>
        </p:txBody>
      </p:sp>
    </p:spTree>
    <p:extLst>
      <p:ext uri="{BB962C8B-B14F-4D97-AF65-F5344CB8AC3E}">
        <p14:creationId xmlns:p14="http://schemas.microsoft.com/office/powerpoint/2010/main" val="381983361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C1D465-0B36-FB4D-8FF9-EB9BB9343485}" type="slidenum">
              <a:rPr lang="en-US" smtClean="0"/>
              <a:t>37</a:t>
            </a:fld>
            <a:endParaRPr lang="en-US"/>
          </a:p>
        </p:txBody>
      </p:sp>
    </p:spTree>
    <p:extLst>
      <p:ext uri="{BB962C8B-B14F-4D97-AF65-F5344CB8AC3E}">
        <p14:creationId xmlns:p14="http://schemas.microsoft.com/office/powerpoint/2010/main" val="329750092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C1D465-0B36-FB4D-8FF9-EB9BB9343485}" type="slidenum">
              <a:rPr lang="en-US" smtClean="0"/>
              <a:t>38</a:t>
            </a:fld>
            <a:endParaRPr lang="en-US"/>
          </a:p>
        </p:txBody>
      </p:sp>
    </p:spTree>
    <p:extLst>
      <p:ext uri="{BB962C8B-B14F-4D97-AF65-F5344CB8AC3E}">
        <p14:creationId xmlns:p14="http://schemas.microsoft.com/office/powerpoint/2010/main" val="139206941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C1D465-0B36-FB4D-8FF9-EB9BB9343485}" type="slidenum">
              <a:rPr lang="en-US" smtClean="0"/>
              <a:t>39</a:t>
            </a:fld>
            <a:endParaRPr lang="en-US"/>
          </a:p>
        </p:txBody>
      </p:sp>
    </p:spTree>
    <p:extLst>
      <p:ext uri="{BB962C8B-B14F-4D97-AF65-F5344CB8AC3E}">
        <p14:creationId xmlns:p14="http://schemas.microsoft.com/office/powerpoint/2010/main" val="1113603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C1D465-0B36-FB4D-8FF9-EB9BB9343485}" type="slidenum">
              <a:rPr lang="en-US" smtClean="0"/>
              <a:t>40</a:t>
            </a:fld>
            <a:endParaRPr lang="en-US"/>
          </a:p>
        </p:txBody>
      </p:sp>
    </p:spTree>
    <p:extLst>
      <p:ext uri="{BB962C8B-B14F-4D97-AF65-F5344CB8AC3E}">
        <p14:creationId xmlns:p14="http://schemas.microsoft.com/office/powerpoint/2010/main" val="6094604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7277051-085F-1548-B95F-B63913AB6701}" type="datetimeFigureOut">
              <a:rPr lang="en-US" smtClean="0"/>
              <a:t>1/18/2021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4C74B85-1CE2-B948-BD29-18DA7C3ED4FA}" type="slidenum">
              <a:rPr lang="en-US" smtClean="0"/>
              <a:t>‹#›</a:t>
            </a:fld>
            <a:endParaRPr lang="en-US"/>
          </a:p>
        </p:txBody>
      </p:sp>
    </p:spTree>
    <p:extLst>
      <p:ext uri="{BB962C8B-B14F-4D97-AF65-F5344CB8AC3E}">
        <p14:creationId xmlns:p14="http://schemas.microsoft.com/office/powerpoint/2010/main" val="7707662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7277051-085F-1548-B95F-B63913AB6701}" type="datetimeFigureOut">
              <a:rPr lang="en-US" smtClean="0"/>
              <a:t>1/18/2021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4C74B85-1CE2-B948-BD29-18DA7C3ED4FA}" type="slidenum">
              <a:rPr lang="en-US" smtClean="0"/>
              <a:t>‹#›</a:t>
            </a:fld>
            <a:endParaRPr lang="en-US"/>
          </a:p>
        </p:txBody>
      </p:sp>
    </p:spTree>
    <p:extLst>
      <p:ext uri="{BB962C8B-B14F-4D97-AF65-F5344CB8AC3E}">
        <p14:creationId xmlns:p14="http://schemas.microsoft.com/office/powerpoint/2010/main" val="35416668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7277051-085F-1548-B95F-B63913AB6701}" type="datetimeFigureOut">
              <a:rPr lang="en-US" smtClean="0"/>
              <a:t>1/18/2021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4C74B85-1CE2-B948-BD29-18DA7C3ED4FA}" type="slidenum">
              <a:rPr lang="en-US" smtClean="0"/>
              <a:t>‹#›</a:t>
            </a:fld>
            <a:endParaRPr lang="en-US"/>
          </a:p>
        </p:txBody>
      </p:sp>
    </p:spTree>
    <p:extLst>
      <p:ext uri="{BB962C8B-B14F-4D97-AF65-F5344CB8AC3E}">
        <p14:creationId xmlns:p14="http://schemas.microsoft.com/office/powerpoint/2010/main" val="42701005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7277051-085F-1548-B95F-B63913AB6701}" type="datetimeFigureOut">
              <a:rPr lang="en-US" smtClean="0"/>
              <a:t>1/18/2021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4C74B85-1CE2-B948-BD29-18DA7C3ED4FA}" type="slidenum">
              <a:rPr lang="en-US" smtClean="0"/>
              <a:t>‹#›</a:t>
            </a:fld>
            <a:endParaRPr lang="en-US"/>
          </a:p>
        </p:txBody>
      </p:sp>
    </p:spTree>
    <p:extLst>
      <p:ext uri="{BB962C8B-B14F-4D97-AF65-F5344CB8AC3E}">
        <p14:creationId xmlns:p14="http://schemas.microsoft.com/office/powerpoint/2010/main" val="7598716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7277051-085F-1548-B95F-B63913AB6701}" type="datetimeFigureOut">
              <a:rPr lang="en-US" smtClean="0"/>
              <a:t>1/18/2021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4C74B85-1CE2-B948-BD29-18DA7C3ED4FA}" type="slidenum">
              <a:rPr lang="en-US" smtClean="0"/>
              <a:t>‹#›</a:t>
            </a:fld>
            <a:endParaRPr lang="en-US"/>
          </a:p>
        </p:txBody>
      </p:sp>
    </p:spTree>
    <p:extLst>
      <p:ext uri="{BB962C8B-B14F-4D97-AF65-F5344CB8AC3E}">
        <p14:creationId xmlns:p14="http://schemas.microsoft.com/office/powerpoint/2010/main" val="32163578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7277051-085F-1548-B95F-B63913AB6701}" type="datetimeFigureOut">
              <a:rPr lang="en-US" smtClean="0"/>
              <a:t>1/18/2021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4C74B85-1CE2-B948-BD29-18DA7C3ED4FA}" type="slidenum">
              <a:rPr lang="en-US" smtClean="0"/>
              <a:t>‹#›</a:t>
            </a:fld>
            <a:endParaRPr lang="en-US"/>
          </a:p>
        </p:txBody>
      </p:sp>
    </p:spTree>
    <p:extLst>
      <p:ext uri="{BB962C8B-B14F-4D97-AF65-F5344CB8AC3E}">
        <p14:creationId xmlns:p14="http://schemas.microsoft.com/office/powerpoint/2010/main" val="6024656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7277051-085F-1548-B95F-B63913AB6701}" type="datetimeFigureOut">
              <a:rPr lang="en-US" smtClean="0"/>
              <a:t>1/18/2021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4C74B85-1CE2-B948-BD29-18DA7C3ED4FA}" type="slidenum">
              <a:rPr lang="en-US" smtClean="0"/>
              <a:t>‹#›</a:t>
            </a:fld>
            <a:endParaRPr lang="en-US"/>
          </a:p>
        </p:txBody>
      </p:sp>
    </p:spTree>
    <p:extLst>
      <p:ext uri="{BB962C8B-B14F-4D97-AF65-F5344CB8AC3E}">
        <p14:creationId xmlns:p14="http://schemas.microsoft.com/office/powerpoint/2010/main" val="6593592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7277051-085F-1548-B95F-B63913AB6701}" type="datetimeFigureOut">
              <a:rPr lang="en-US" smtClean="0"/>
              <a:t>1/18/2021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4C74B85-1CE2-B948-BD29-18DA7C3ED4FA}" type="slidenum">
              <a:rPr lang="en-US" smtClean="0"/>
              <a:t>‹#›</a:t>
            </a:fld>
            <a:endParaRPr lang="en-US"/>
          </a:p>
        </p:txBody>
      </p:sp>
    </p:spTree>
    <p:extLst>
      <p:ext uri="{BB962C8B-B14F-4D97-AF65-F5344CB8AC3E}">
        <p14:creationId xmlns:p14="http://schemas.microsoft.com/office/powerpoint/2010/main" val="22332863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7277051-085F-1548-B95F-B63913AB6701}" type="datetimeFigureOut">
              <a:rPr lang="en-US" smtClean="0"/>
              <a:t>1/18/2021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4C74B85-1CE2-B948-BD29-18DA7C3ED4FA}" type="slidenum">
              <a:rPr lang="en-US" smtClean="0"/>
              <a:t>‹#›</a:t>
            </a:fld>
            <a:endParaRPr lang="en-US"/>
          </a:p>
        </p:txBody>
      </p:sp>
    </p:spTree>
    <p:extLst>
      <p:ext uri="{BB962C8B-B14F-4D97-AF65-F5344CB8AC3E}">
        <p14:creationId xmlns:p14="http://schemas.microsoft.com/office/powerpoint/2010/main" val="18663965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7277051-085F-1548-B95F-B63913AB6701}" type="datetimeFigureOut">
              <a:rPr lang="en-US" smtClean="0"/>
              <a:t>1/18/2021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4C74B85-1CE2-B948-BD29-18DA7C3ED4FA}" type="slidenum">
              <a:rPr lang="en-US" smtClean="0"/>
              <a:t>‹#›</a:t>
            </a:fld>
            <a:endParaRPr lang="en-US"/>
          </a:p>
        </p:txBody>
      </p:sp>
    </p:spTree>
    <p:extLst>
      <p:ext uri="{BB962C8B-B14F-4D97-AF65-F5344CB8AC3E}">
        <p14:creationId xmlns:p14="http://schemas.microsoft.com/office/powerpoint/2010/main" val="272817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7277051-085F-1548-B95F-B63913AB6701}" type="datetimeFigureOut">
              <a:rPr lang="en-US" smtClean="0"/>
              <a:t>1/18/2021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4C74B85-1CE2-B948-BD29-18DA7C3ED4FA}" type="slidenum">
              <a:rPr lang="en-US" smtClean="0"/>
              <a:t>‹#›</a:t>
            </a:fld>
            <a:endParaRPr lang="en-US"/>
          </a:p>
        </p:txBody>
      </p:sp>
    </p:spTree>
    <p:extLst>
      <p:ext uri="{BB962C8B-B14F-4D97-AF65-F5344CB8AC3E}">
        <p14:creationId xmlns:p14="http://schemas.microsoft.com/office/powerpoint/2010/main" val="24907206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277051-085F-1548-B95F-B63913AB6701}" type="datetimeFigureOut">
              <a:rPr lang="en-US" smtClean="0"/>
              <a:t>1/18/2021</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4C74B85-1CE2-B948-BD29-18DA7C3ED4FA}" type="slidenum">
              <a:rPr lang="en-US" smtClean="0"/>
              <a:t>‹#›</a:t>
            </a:fld>
            <a:endParaRPr lang="en-US"/>
          </a:p>
        </p:txBody>
      </p:sp>
    </p:spTree>
    <p:extLst>
      <p:ext uri="{BB962C8B-B14F-4D97-AF65-F5344CB8AC3E}">
        <p14:creationId xmlns:p14="http://schemas.microsoft.com/office/powerpoint/2010/main" val="279273042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Layout" Target="../diagrams/layout1.xml"/><Relationship Id="rId7" Type="http://schemas.openxmlformats.org/officeDocument/2006/relationships/image" Target="../media/image1.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Layout" Target="../diagrams/layout2.xml"/><Relationship Id="rId7" Type="http://schemas.openxmlformats.org/officeDocument/2006/relationships/image" Target="../media/image1.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3.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45.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Layout" Target="../diagrams/layout4.xml"/><Relationship Id="rId7" Type="http://schemas.openxmlformats.org/officeDocument/2006/relationships/image" Target="../media/image1.pn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46.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3.png"/><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4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71E33CA-E2D0-6C45-8962-1F272239AFC1}"/>
              </a:ext>
            </a:extLst>
          </p:cNvPr>
          <p:cNvPicPr>
            <a:picLocks noChangeAspect="1"/>
          </p:cNvPicPr>
          <p:nvPr/>
        </p:nvPicPr>
        <p:blipFill>
          <a:blip r:embed="rId2">
            <a:alphaModFix amt="6000"/>
          </a:blip>
          <a:stretch>
            <a:fillRect/>
          </a:stretch>
        </p:blipFill>
        <p:spPr>
          <a:xfrm>
            <a:off x="4164653" y="-871326"/>
            <a:ext cx="7655591" cy="8600651"/>
          </a:xfrm>
          <a:prstGeom prst="rect">
            <a:avLst/>
          </a:prstGeom>
          <a:effectLst/>
        </p:spPr>
      </p:pic>
      <p:sp>
        <p:nvSpPr>
          <p:cNvPr id="6" name="TextBox 5">
            <a:extLst>
              <a:ext uri="{FF2B5EF4-FFF2-40B4-BE49-F238E27FC236}">
                <a16:creationId xmlns:a16="http://schemas.microsoft.com/office/drawing/2014/main" id="{F6281328-4EF0-5F47-B52E-B2016AA25CC7}"/>
              </a:ext>
            </a:extLst>
          </p:cNvPr>
          <p:cNvSpPr txBox="1"/>
          <p:nvPr/>
        </p:nvSpPr>
        <p:spPr>
          <a:xfrm>
            <a:off x="427122" y="1082545"/>
            <a:ext cx="9234636" cy="1569660"/>
          </a:xfrm>
          <a:prstGeom prst="rect">
            <a:avLst/>
          </a:prstGeom>
          <a:noFill/>
          <a:ln w="28575">
            <a:noFill/>
          </a:ln>
          <a:effectLst>
            <a:outerShdw blurRad="50800" dist="38100" dir="5400000" algn="t" rotWithShape="0">
              <a:prstClr val="black">
                <a:alpha val="40000"/>
              </a:prstClr>
            </a:outerShdw>
          </a:effectLst>
        </p:spPr>
        <p:txBody>
          <a:bodyPr wrap="square" rtlCol="0">
            <a:spAutoFit/>
          </a:bodyPr>
          <a:lstStyle/>
          <a:p>
            <a:pPr algn="ctr"/>
            <a:endParaRPr lang="en-US" sz="9600" b="1" dirty="0">
              <a:ln w="38100">
                <a:solidFill>
                  <a:schemeClr val="tx1"/>
                </a:solidFill>
              </a:ln>
              <a:gradFill flip="none" rotWithShape="1">
                <a:gsLst>
                  <a:gs pos="4000">
                    <a:srgbClr val="00B0F0"/>
                  </a:gs>
                  <a:gs pos="100000">
                    <a:srgbClr val="00B0F0"/>
                  </a:gs>
                  <a:gs pos="55000">
                    <a:srgbClr val="FFFF00"/>
                  </a:gs>
                  <a:gs pos="87000">
                    <a:srgbClr val="DE6FA7"/>
                  </a:gs>
                  <a:gs pos="67000">
                    <a:srgbClr val="DE6FA7"/>
                  </a:gs>
                  <a:gs pos="45000">
                    <a:srgbClr val="DE6FA7"/>
                  </a:gs>
                  <a:gs pos="20000">
                    <a:srgbClr val="DE6FA7"/>
                  </a:gs>
                </a:gsLst>
                <a:lin ang="0" scaled="0"/>
                <a:tileRect/>
              </a:gradFill>
              <a:latin typeface="Hiragino Kaku Gothic Std W8" panose="020B0800000000000000" pitchFamily="34" charset="-128"/>
              <a:ea typeface="Hiragino Kaku Gothic Std W8" panose="020B0800000000000000" pitchFamily="34" charset="-128"/>
              <a:cs typeface="TH SarabunPSK" panose="020B0500040200020003" pitchFamily="34" charset="-34"/>
            </a:endParaRPr>
          </a:p>
        </p:txBody>
      </p:sp>
      <p:sp>
        <p:nvSpPr>
          <p:cNvPr id="4" name="TextBox 3">
            <a:extLst>
              <a:ext uri="{FF2B5EF4-FFF2-40B4-BE49-F238E27FC236}">
                <a16:creationId xmlns:a16="http://schemas.microsoft.com/office/drawing/2014/main" id="{B353A8E6-C793-4894-BC8B-32E4F3EF2626}"/>
              </a:ext>
            </a:extLst>
          </p:cNvPr>
          <p:cNvSpPr txBox="1"/>
          <p:nvPr/>
        </p:nvSpPr>
        <p:spPr>
          <a:xfrm>
            <a:off x="427122" y="2512100"/>
            <a:ext cx="9234636" cy="1569660"/>
          </a:xfrm>
          <a:prstGeom prst="rect">
            <a:avLst/>
          </a:prstGeom>
          <a:noFill/>
          <a:ln w="28575">
            <a:noFill/>
          </a:ln>
          <a:effectLst>
            <a:outerShdw blurRad="50800" dist="38100" dir="5400000" algn="t" rotWithShape="0">
              <a:prstClr val="black">
                <a:alpha val="40000"/>
              </a:prstClr>
            </a:outerShdw>
          </a:effectLst>
        </p:spPr>
        <p:txBody>
          <a:bodyPr wrap="square" rtlCol="0">
            <a:spAutoFit/>
          </a:bodyPr>
          <a:lstStyle/>
          <a:p>
            <a:pPr algn="ctr"/>
            <a:r>
              <a:rPr lang="en-US" sz="9600" b="1" dirty="0">
                <a:ln w="38100">
                  <a:solidFill>
                    <a:schemeClr val="tx1"/>
                  </a:solidFill>
                </a:ln>
                <a:gradFill flip="none" rotWithShape="1">
                  <a:gsLst>
                    <a:gs pos="4000">
                      <a:schemeClr val="tx1">
                        <a:lumMod val="50000"/>
                        <a:lumOff val="50000"/>
                      </a:schemeClr>
                    </a:gs>
                    <a:gs pos="100000">
                      <a:schemeClr val="tx1">
                        <a:lumMod val="50000"/>
                        <a:lumOff val="50000"/>
                      </a:schemeClr>
                    </a:gs>
                    <a:gs pos="55000">
                      <a:srgbClr val="FF0000"/>
                    </a:gs>
                    <a:gs pos="87000">
                      <a:schemeClr val="bg1">
                        <a:lumMod val="50000"/>
                      </a:schemeClr>
                    </a:gs>
                    <a:gs pos="67000">
                      <a:schemeClr val="accent2">
                        <a:lumMod val="75000"/>
                      </a:schemeClr>
                    </a:gs>
                    <a:gs pos="45000">
                      <a:schemeClr val="accent2">
                        <a:lumMod val="75000"/>
                      </a:schemeClr>
                    </a:gs>
                    <a:gs pos="20000">
                      <a:schemeClr val="bg1">
                        <a:lumMod val="50000"/>
                      </a:schemeClr>
                    </a:gs>
                  </a:gsLst>
                  <a:lin ang="0" scaled="0"/>
                  <a:tileRect/>
                </a:gradFill>
                <a:latin typeface="Hiragino Kaku Gothic Std W8" panose="020B0800000000000000" pitchFamily="34" charset="-128"/>
                <a:ea typeface="Hiragino Kaku Gothic Std W8" panose="020B0800000000000000" pitchFamily="34" charset="-128"/>
                <a:cs typeface="TH SarabunPSK" panose="020B0500040200020003" pitchFamily="34" charset="-34"/>
              </a:rPr>
              <a:t>Street Child</a:t>
            </a:r>
          </a:p>
        </p:txBody>
      </p:sp>
    </p:spTree>
    <p:extLst>
      <p:ext uri="{BB962C8B-B14F-4D97-AF65-F5344CB8AC3E}">
        <p14:creationId xmlns:p14="http://schemas.microsoft.com/office/powerpoint/2010/main" val="39840491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65E6C4B-FCDB-2641-8705-A3E7CF0453BD}"/>
              </a:ext>
            </a:extLst>
          </p:cNvPr>
          <p:cNvPicPr>
            <a:picLocks noChangeAspect="1"/>
          </p:cNvPicPr>
          <p:nvPr/>
        </p:nvPicPr>
        <p:blipFill>
          <a:blip r:embed="rId2"/>
          <a:stretch>
            <a:fillRect/>
          </a:stretch>
        </p:blipFill>
        <p:spPr>
          <a:xfrm>
            <a:off x="0" y="0"/>
            <a:ext cx="9906000" cy="6858000"/>
          </a:xfrm>
          <a:prstGeom prst="rect">
            <a:avLst/>
          </a:prstGeom>
        </p:spPr>
      </p:pic>
    </p:spTree>
    <p:extLst>
      <p:ext uri="{BB962C8B-B14F-4D97-AF65-F5344CB8AC3E}">
        <p14:creationId xmlns:p14="http://schemas.microsoft.com/office/powerpoint/2010/main" val="8617621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55EBE07-2804-124E-9BA9-BB9ACAC04E9F}"/>
              </a:ext>
            </a:extLst>
          </p:cNvPr>
          <p:cNvSpPr txBox="1"/>
          <p:nvPr/>
        </p:nvSpPr>
        <p:spPr>
          <a:xfrm>
            <a:off x="295142" y="923358"/>
            <a:ext cx="9285668" cy="2246769"/>
          </a:xfrm>
          <a:prstGeom prst="rect">
            <a:avLst/>
          </a:prstGeom>
          <a:noFill/>
        </p:spPr>
        <p:txBody>
          <a:bodyPr wrap="square" rtlCol="0">
            <a:spAutoFit/>
          </a:bodyPr>
          <a:lstStyle/>
          <a:p>
            <a:pPr algn="ctr"/>
            <a:r>
              <a:rPr lang="en-US" sz="1400" dirty="0">
                <a:latin typeface="Gill Sans MT" panose="020B0502020104020203" pitchFamily="34" charset="77"/>
              </a:rPr>
              <a:t>The </a:t>
            </a:r>
            <a:r>
              <a:rPr lang="en-US" sz="1400" b="1" u="sng" dirty="0" err="1">
                <a:solidFill>
                  <a:srgbClr val="FF0000"/>
                </a:solidFill>
                <a:latin typeface="Gill Sans MT" panose="020B0502020104020203" pitchFamily="34" charset="77"/>
              </a:rPr>
              <a:t>Vocabu</a:t>
            </a:r>
            <a:r>
              <a:rPr lang="en-US" sz="1400" b="1" u="sng" dirty="0">
                <a:solidFill>
                  <a:srgbClr val="FF0000"/>
                </a:solidFill>
                <a:latin typeface="Gill Sans MT" panose="020B0502020104020203" pitchFamily="34" charset="77"/>
              </a:rPr>
              <a:t>-Library</a:t>
            </a:r>
            <a:r>
              <a:rPr lang="en-US" sz="1400" dirty="0">
                <a:latin typeface="Gill Sans MT" panose="020B0502020104020203" pitchFamily="34" charset="77"/>
              </a:rPr>
              <a:t> resource from Vocabulary Ninja is a comprehensive vocabulary resource designed to unpick and explain the vocabulary found within classic and modern children’s literature.  Each pack carefully analyses the vocabulary used by authors, chapter by chapter, then provides an explanation of these unfamiliar or meaning-rich words in context. By providing a contextual explanation rather than just a standard definition, we can better help children understand the stories we are sharing with them and widen their vocabulary. </a:t>
            </a:r>
          </a:p>
          <a:p>
            <a:pPr algn="ctr"/>
            <a:endParaRPr lang="en-US" sz="1400" dirty="0">
              <a:latin typeface="Gill Sans MT" panose="020B0502020104020203" pitchFamily="34" charset="77"/>
            </a:endParaRPr>
          </a:p>
          <a:p>
            <a:pPr algn="ctr"/>
            <a:r>
              <a:rPr lang="en-US" sz="1400" dirty="0">
                <a:latin typeface="Gill Sans MT" panose="020B0502020104020203" pitchFamily="34" charset="77"/>
              </a:rPr>
              <a:t>The pack even goes a step further by offering a selection of resources and activities at the end of the pack to support teachers in the classroom. These resources will encourage and support pupils to explore unknown vocabulary, classify tiered vocabulary independently, explore the wider application of newly acquired vocabulary and enhance classroom vocabulary display which ultimately leads to improved retention.</a:t>
            </a:r>
          </a:p>
        </p:txBody>
      </p:sp>
      <p:graphicFrame>
        <p:nvGraphicFramePr>
          <p:cNvPr id="5" name="Diagram 4">
            <a:extLst>
              <a:ext uri="{FF2B5EF4-FFF2-40B4-BE49-F238E27FC236}">
                <a16:creationId xmlns:a16="http://schemas.microsoft.com/office/drawing/2014/main" id="{8C83D064-D632-524B-AF32-031A9448025F}"/>
              </a:ext>
            </a:extLst>
          </p:cNvPr>
          <p:cNvGraphicFramePr/>
          <p:nvPr>
            <p:extLst>
              <p:ext uri="{D42A27DB-BD31-4B8C-83A1-F6EECF244321}">
                <p14:modId xmlns:p14="http://schemas.microsoft.com/office/powerpoint/2010/main" val="3083012896"/>
              </p:ext>
            </p:extLst>
          </p:nvPr>
        </p:nvGraphicFramePr>
        <p:xfrm>
          <a:off x="5760434" y="3075038"/>
          <a:ext cx="3835400" cy="33572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Rectangle 5">
            <a:extLst>
              <a:ext uri="{FF2B5EF4-FFF2-40B4-BE49-F238E27FC236}">
                <a16:creationId xmlns:a16="http://schemas.microsoft.com/office/drawing/2014/main" id="{25B4C99D-5451-9144-B597-00320E978161}"/>
              </a:ext>
            </a:extLst>
          </p:cNvPr>
          <p:cNvSpPr/>
          <p:nvPr/>
        </p:nvSpPr>
        <p:spPr>
          <a:xfrm>
            <a:off x="2539646" y="3268222"/>
            <a:ext cx="3835400" cy="878030"/>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US" sz="1200" b="1" dirty="0">
                <a:solidFill>
                  <a:schemeClr val="tx1"/>
                </a:solidFill>
                <a:latin typeface="Gill Sans MT" panose="020B0502020104020203" pitchFamily="34" charset="77"/>
              </a:rPr>
              <a:t>Tier 3 </a:t>
            </a:r>
            <a:r>
              <a:rPr lang="en-US" sz="1200" dirty="0">
                <a:solidFill>
                  <a:schemeClr val="tx1"/>
                </a:solidFill>
                <a:latin typeface="Gill Sans MT" panose="020B0502020104020203" pitchFamily="34" charset="77"/>
              </a:rPr>
              <a:t>words are subject specific words that will only appear in that context. These would be considered low frequency.  For example: </a:t>
            </a:r>
            <a:r>
              <a:rPr lang="en-US" sz="1200" i="1" dirty="0">
                <a:solidFill>
                  <a:schemeClr val="tx1"/>
                </a:solidFill>
                <a:latin typeface="Gill Sans MT" panose="020B0502020104020203" pitchFamily="34" charset="77"/>
              </a:rPr>
              <a:t>photosynthesis, cardiovascular, isotope, pumice,  bubonic etc.</a:t>
            </a:r>
          </a:p>
        </p:txBody>
      </p:sp>
      <p:sp>
        <p:nvSpPr>
          <p:cNvPr id="7" name="Rectangle 6">
            <a:extLst>
              <a:ext uri="{FF2B5EF4-FFF2-40B4-BE49-F238E27FC236}">
                <a16:creationId xmlns:a16="http://schemas.microsoft.com/office/drawing/2014/main" id="{0C1615A9-78EF-8A4B-B4B0-A30DC11892FB}"/>
              </a:ext>
            </a:extLst>
          </p:cNvPr>
          <p:cNvSpPr/>
          <p:nvPr/>
        </p:nvSpPr>
        <p:spPr>
          <a:xfrm>
            <a:off x="2539646" y="4266423"/>
            <a:ext cx="3554569" cy="1002405"/>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US" sz="1200" b="1" dirty="0">
                <a:solidFill>
                  <a:schemeClr val="tx1"/>
                </a:solidFill>
                <a:latin typeface="Gill Sans MT" panose="020B0502020104020203" pitchFamily="34" charset="77"/>
              </a:rPr>
              <a:t>Tier 2 </a:t>
            </a:r>
            <a:r>
              <a:rPr lang="en-US" sz="1200" dirty="0">
                <a:solidFill>
                  <a:schemeClr val="tx1"/>
                </a:solidFill>
                <a:latin typeface="Gill Sans MT" panose="020B0502020104020203" pitchFamily="34" charset="77"/>
              </a:rPr>
              <a:t>words are found in many content area, are high frequency but often require an element of teaching. Cross-curricular and crucial for widening understanding. For example:  </a:t>
            </a:r>
            <a:r>
              <a:rPr lang="en-US" sz="1200" i="1" dirty="0">
                <a:solidFill>
                  <a:schemeClr val="tx1"/>
                </a:solidFill>
                <a:latin typeface="Gill Sans MT" panose="020B0502020104020203" pitchFamily="34" charset="77"/>
              </a:rPr>
              <a:t>hilarious, endure, arrange, exclude, react, concentrate, secure etc.</a:t>
            </a:r>
          </a:p>
        </p:txBody>
      </p:sp>
      <p:sp>
        <p:nvSpPr>
          <p:cNvPr id="8" name="Rectangle 7">
            <a:extLst>
              <a:ext uri="{FF2B5EF4-FFF2-40B4-BE49-F238E27FC236}">
                <a16:creationId xmlns:a16="http://schemas.microsoft.com/office/drawing/2014/main" id="{EA82841F-FC0E-FA43-A0D0-0C429997770E}"/>
              </a:ext>
            </a:extLst>
          </p:cNvPr>
          <p:cNvSpPr/>
          <p:nvPr/>
        </p:nvSpPr>
        <p:spPr>
          <a:xfrm>
            <a:off x="2524261" y="5384525"/>
            <a:ext cx="3169992" cy="1002405"/>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en-US" sz="1200" b="1" dirty="0">
                <a:solidFill>
                  <a:schemeClr val="tx1"/>
                </a:solidFill>
                <a:latin typeface="Gill Sans MT" panose="020B0502020104020203" pitchFamily="34" charset="77"/>
              </a:rPr>
              <a:t>Tier 1 </a:t>
            </a:r>
            <a:r>
              <a:rPr lang="en-US" sz="1200" dirty="0">
                <a:solidFill>
                  <a:schemeClr val="tx1"/>
                </a:solidFill>
                <a:latin typeface="Gill Sans MT" panose="020B0502020104020203" pitchFamily="34" charset="77"/>
              </a:rPr>
              <a:t>words are everyday words that we use in speech and communication. These words rarely need any teaching and are learned through conversation. For example:  </a:t>
            </a:r>
            <a:r>
              <a:rPr lang="en-US" sz="1200" i="1" dirty="0">
                <a:solidFill>
                  <a:schemeClr val="tx1"/>
                </a:solidFill>
                <a:latin typeface="Gill Sans MT" panose="020B0502020104020203" pitchFamily="34" charset="77"/>
              </a:rPr>
              <a:t>happy, sad, hungry, scared, run, play etc.</a:t>
            </a:r>
          </a:p>
        </p:txBody>
      </p:sp>
      <p:cxnSp>
        <p:nvCxnSpPr>
          <p:cNvPr id="10" name="Straight Arrow Connector 9">
            <a:extLst>
              <a:ext uri="{FF2B5EF4-FFF2-40B4-BE49-F238E27FC236}">
                <a16:creationId xmlns:a16="http://schemas.microsoft.com/office/drawing/2014/main" id="{22881A47-08DB-ED4F-9C72-547DE39A94AC}"/>
              </a:ext>
            </a:extLst>
          </p:cNvPr>
          <p:cNvCxnSpPr>
            <a:stCxn id="6" idx="3"/>
          </p:cNvCxnSpPr>
          <p:nvPr/>
        </p:nvCxnSpPr>
        <p:spPr>
          <a:xfrm>
            <a:off x="6375046" y="3707237"/>
            <a:ext cx="914396" cy="0"/>
          </a:xfrm>
          <a:prstGeom prst="straightConnector1">
            <a:avLst/>
          </a:prstGeom>
          <a:ln>
            <a:tailEnd type="triangle"/>
          </a:ln>
        </p:spPr>
        <p:style>
          <a:lnRef idx="2">
            <a:schemeClr val="accent2"/>
          </a:lnRef>
          <a:fillRef idx="0">
            <a:schemeClr val="accent2"/>
          </a:fillRef>
          <a:effectRef idx="1">
            <a:schemeClr val="accent2"/>
          </a:effectRef>
          <a:fontRef idx="minor">
            <a:schemeClr val="tx1"/>
          </a:fontRef>
        </p:style>
      </p:cxnSp>
      <p:cxnSp>
        <p:nvCxnSpPr>
          <p:cNvPr id="12" name="Straight Arrow Connector 11">
            <a:extLst>
              <a:ext uri="{FF2B5EF4-FFF2-40B4-BE49-F238E27FC236}">
                <a16:creationId xmlns:a16="http://schemas.microsoft.com/office/drawing/2014/main" id="{AC2B3BCE-1399-9C46-8C19-0A63A899619C}"/>
              </a:ext>
            </a:extLst>
          </p:cNvPr>
          <p:cNvCxnSpPr/>
          <p:nvPr/>
        </p:nvCxnSpPr>
        <p:spPr>
          <a:xfrm>
            <a:off x="6094215" y="4753644"/>
            <a:ext cx="577041" cy="0"/>
          </a:xfrm>
          <a:prstGeom prst="straightConnector1">
            <a:avLst/>
          </a:prstGeom>
          <a:ln>
            <a:tailEnd type="triangle"/>
          </a:ln>
        </p:spPr>
        <p:style>
          <a:lnRef idx="2">
            <a:schemeClr val="accent3"/>
          </a:lnRef>
          <a:fillRef idx="0">
            <a:schemeClr val="accent3"/>
          </a:fillRef>
          <a:effectRef idx="1">
            <a:schemeClr val="accent3"/>
          </a:effectRef>
          <a:fontRef idx="minor">
            <a:schemeClr val="tx1"/>
          </a:fontRef>
        </p:style>
      </p:cxnSp>
      <p:cxnSp>
        <p:nvCxnSpPr>
          <p:cNvPr id="14" name="Straight Arrow Connector 13">
            <a:extLst>
              <a:ext uri="{FF2B5EF4-FFF2-40B4-BE49-F238E27FC236}">
                <a16:creationId xmlns:a16="http://schemas.microsoft.com/office/drawing/2014/main" id="{5DF9BA1A-DE3D-714F-BB7A-ECCB7251EE8F}"/>
              </a:ext>
            </a:extLst>
          </p:cNvPr>
          <p:cNvCxnSpPr>
            <a:stCxn id="8" idx="3"/>
          </p:cNvCxnSpPr>
          <p:nvPr/>
        </p:nvCxnSpPr>
        <p:spPr>
          <a:xfrm flipV="1">
            <a:off x="5694253" y="5885727"/>
            <a:ext cx="399962" cy="1"/>
          </a:xfrm>
          <a:prstGeom prst="straightConnector1">
            <a:avLst/>
          </a:prstGeom>
          <a:ln>
            <a:tailEnd type="triangle"/>
          </a:ln>
        </p:spPr>
        <p:style>
          <a:lnRef idx="2">
            <a:schemeClr val="accent4"/>
          </a:lnRef>
          <a:fillRef idx="0">
            <a:schemeClr val="accent4"/>
          </a:fillRef>
          <a:effectRef idx="1">
            <a:schemeClr val="accent4"/>
          </a:effectRef>
          <a:fontRef idx="minor">
            <a:schemeClr val="tx1"/>
          </a:fontRef>
        </p:style>
      </p:cxnSp>
      <p:sp>
        <p:nvSpPr>
          <p:cNvPr id="15" name="TextBox 14">
            <a:extLst>
              <a:ext uri="{FF2B5EF4-FFF2-40B4-BE49-F238E27FC236}">
                <a16:creationId xmlns:a16="http://schemas.microsoft.com/office/drawing/2014/main" id="{67756615-A00B-6B4A-9EED-D2C04FC8BB22}"/>
              </a:ext>
            </a:extLst>
          </p:cNvPr>
          <p:cNvSpPr txBox="1"/>
          <p:nvPr/>
        </p:nvSpPr>
        <p:spPr>
          <a:xfrm>
            <a:off x="191958" y="3339097"/>
            <a:ext cx="2266122" cy="3093154"/>
          </a:xfrm>
          <a:prstGeom prst="rect">
            <a:avLst/>
          </a:prstGeom>
          <a:noFill/>
        </p:spPr>
        <p:txBody>
          <a:bodyPr wrap="square" rtlCol="0">
            <a:spAutoFit/>
          </a:bodyPr>
          <a:lstStyle/>
          <a:p>
            <a:pPr algn="ctr"/>
            <a:r>
              <a:rPr lang="en-US" sz="1300" b="1" u="sng" dirty="0">
                <a:latin typeface="Gill Sans MT" panose="020B0502020104020203" pitchFamily="34" charset="77"/>
              </a:rPr>
              <a:t>Tiered Vocabulary</a:t>
            </a:r>
            <a:endParaRPr lang="en-US" sz="1300" dirty="0">
              <a:latin typeface="Gill Sans MT" panose="020B0502020104020203" pitchFamily="34" charset="77"/>
            </a:endParaRPr>
          </a:p>
          <a:p>
            <a:pPr algn="ctr"/>
            <a:r>
              <a:rPr lang="en-US" sz="1300" dirty="0">
                <a:latin typeface="Gill Sans MT" panose="020B0502020104020203" pitchFamily="34" charset="77"/>
              </a:rPr>
              <a:t>The </a:t>
            </a:r>
            <a:r>
              <a:rPr lang="en-US" sz="1300" dirty="0" err="1">
                <a:latin typeface="Gill Sans MT" panose="020B0502020104020203" pitchFamily="34" charset="77"/>
              </a:rPr>
              <a:t>Vocabu</a:t>
            </a:r>
            <a:r>
              <a:rPr lang="en-US" sz="1300" dirty="0">
                <a:latin typeface="Gill Sans MT" panose="020B0502020104020203" pitchFamily="34" charset="77"/>
              </a:rPr>
              <a:t>-Library resource also identifies examples of tier1, tier 2 and tier 3 vocabulary found within each chapter of a book.</a:t>
            </a:r>
          </a:p>
          <a:p>
            <a:pPr algn="ctr"/>
            <a:r>
              <a:rPr lang="en-US" sz="1300" dirty="0">
                <a:latin typeface="Gill Sans MT" panose="020B0502020104020203" pitchFamily="34" charset="77"/>
              </a:rPr>
              <a:t>For teachers this can be especially important as it offers an opportunity to assess and discuss the understanding of the tier 2 words in particular. These words are crucial in developing cross-curricular understanding and in promoting pupil independence.</a:t>
            </a:r>
          </a:p>
        </p:txBody>
      </p:sp>
      <p:pic>
        <p:nvPicPr>
          <p:cNvPr id="18" name="Picture 17">
            <a:extLst>
              <a:ext uri="{FF2B5EF4-FFF2-40B4-BE49-F238E27FC236}">
                <a16:creationId xmlns:a16="http://schemas.microsoft.com/office/drawing/2014/main" id="{72100460-25B5-C94B-B953-7E2B59BA7363}"/>
              </a:ext>
            </a:extLst>
          </p:cNvPr>
          <p:cNvPicPr>
            <a:picLocks noChangeAspect="1"/>
          </p:cNvPicPr>
          <p:nvPr/>
        </p:nvPicPr>
        <p:blipFill>
          <a:blip r:embed="rId7"/>
          <a:stretch>
            <a:fillRect/>
          </a:stretch>
        </p:blipFill>
        <p:spPr>
          <a:xfrm rot="20292402" flipH="1">
            <a:off x="8082115" y="4173524"/>
            <a:ext cx="2354613" cy="2629556"/>
          </a:xfrm>
          <a:prstGeom prst="rect">
            <a:avLst/>
          </a:prstGeom>
        </p:spPr>
      </p:pic>
      <p:pic>
        <p:nvPicPr>
          <p:cNvPr id="19" name="Picture 18">
            <a:extLst>
              <a:ext uri="{FF2B5EF4-FFF2-40B4-BE49-F238E27FC236}">
                <a16:creationId xmlns:a16="http://schemas.microsoft.com/office/drawing/2014/main" id="{AA304721-4E77-7642-9129-C4D0C02A7531}"/>
              </a:ext>
            </a:extLst>
          </p:cNvPr>
          <p:cNvPicPr>
            <a:picLocks noChangeAspect="1"/>
          </p:cNvPicPr>
          <p:nvPr/>
        </p:nvPicPr>
        <p:blipFill rotWithShape="1">
          <a:blip r:embed="rId8"/>
          <a:srcRect b="2920"/>
          <a:stretch/>
        </p:blipFill>
        <p:spPr>
          <a:xfrm>
            <a:off x="1877922" y="101202"/>
            <a:ext cx="6120107" cy="835936"/>
          </a:xfrm>
          <a:prstGeom prst="rect">
            <a:avLst/>
          </a:prstGeom>
        </p:spPr>
      </p:pic>
      <p:sp>
        <p:nvSpPr>
          <p:cNvPr id="13" name="Rectangle 12">
            <a:extLst>
              <a:ext uri="{FF2B5EF4-FFF2-40B4-BE49-F238E27FC236}">
                <a16:creationId xmlns:a16="http://schemas.microsoft.com/office/drawing/2014/main" id="{722C1932-AC80-CB4E-BCD7-8B32C641CA5B}"/>
              </a:ext>
            </a:extLst>
          </p:cNvPr>
          <p:cNvSpPr/>
          <p:nvPr/>
        </p:nvSpPr>
        <p:spPr>
          <a:xfrm>
            <a:off x="6931027" y="6432251"/>
            <a:ext cx="2328394" cy="276999"/>
          </a:xfrm>
          <a:prstGeom prst="rect">
            <a:avLst/>
          </a:prstGeom>
        </p:spPr>
        <p:txBody>
          <a:bodyPr wrap="none">
            <a:spAutoFit/>
          </a:bodyPr>
          <a:lstStyle/>
          <a:p>
            <a:r>
              <a:rPr lang="en-GB" sz="1200" dirty="0">
                <a:solidFill>
                  <a:srgbClr val="222222"/>
                </a:solidFill>
                <a:latin typeface="Gill Sans MT" panose="020B0502020104020203" pitchFamily="34" charset="77"/>
              </a:rPr>
              <a:t>Beck, McKeown, and </a:t>
            </a:r>
            <a:r>
              <a:rPr lang="en-GB" sz="1200" dirty="0" err="1">
                <a:solidFill>
                  <a:srgbClr val="222222"/>
                </a:solidFill>
                <a:latin typeface="Gill Sans MT" panose="020B0502020104020203" pitchFamily="34" charset="77"/>
              </a:rPr>
              <a:t>Kucan</a:t>
            </a:r>
            <a:r>
              <a:rPr lang="en-GB" sz="1200" dirty="0">
                <a:solidFill>
                  <a:srgbClr val="222222"/>
                </a:solidFill>
                <a:latin typeface="Gill Sans MT" panose="020B0502020104020203" pitchFamily="34" charset="77"/>
              </a:rPr>
              <a:t> (2013)</a:t>
            </a:r>
            <a:endParaRPr lang="en-GB" sz="1200" dirty="0">
              <a:latin typeface="Gill Sans MT" panose="020B0502020104020203" pitchFamily="34" charset="77"/>
            </a:endParaRPr>
          </a:p>
        </p:txBody>
      </p:sp>
    </p:spTree>
    <p:extLst>
      <p:ext uri="{BB962C8B-B14F-4D97-AF65-F5344CB8AC3E}">
        <p14:creationId xmlns:p14="http://schemas.microsoft.com/office/powerpoint/2010/main" val="41599392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6D796D18-EC40-2742-80D3-6B02BB77605F}"/>
              </a:ext>
            </a:extLst>
          </p:cNvPr>
          <p:cNvGraphicFramePr>
            <a:graphicFrameLocks noGrp="1"/>
          </p:cNvGraphicFramePr>
          <p:nvPr>
            <p:extLst>
              <p:ext uri="{D42A27DB-BD31-4B8C-83A1-F6EECF244321}">
                <p14:modId xmlns:p14="http://schemas.microsoft.com/office/powerpoint/2010/main" val="1117740657"/>
              </p:ext>
            </p:extLst>
          </p:nvPr>
        </p:nvGraphicFramePr>
        <p:xfrm>
          <a:off x="127000" y="160866"/>
          <a:ext cx="9639301" cy="6544734"/>
        </p:xfrm>
        <a:graphic>
          <a:graphicData uri="http://schemas.openxmlformats.org/drawingml/2006/table">
            <a:tbl>
              <a:tblPr firstRow="1" bandRow="1">
                <a:tableStyleId>{5940675A-B579-460E-94D1-54222C63F5DA}</a:tableStyleId>
              </a:tblPr>
              <a:tblGrid>
                <a:gridCol w="465904">
                  <a:extLst>
                    <a:ext uri="{9D8B030D-6E8A-4147-A177-3AD203B41FA5}">
                      <a16:colId xmlns:a16="http://schemas.microsoft.com/office/drawing/2014/main" val="828050034"/>
                    </a:ext>
                  </a:extLst>
                </a:gridCol>
                <a:gridCol w="1950452">
                  <a:extLst>
                    <a:ext uri="{9D8B030D-6E8A-4147-A177-3AD203B41FA5}">
                      <a16:colId xmlns:a16="http://schemas.microsoft.com/office/drawing/2014/main" val="3050299405"/>
                    </a:ext>
                  </a:extLst>
                </a:gridCol>
                <a:gridCol w="2083553">
                  <a:extLst>
                    <a:ext uri="{9D8B030D-6E8A-4147-A177-3AD203B41FA5}">
                      <a16:colId xmlns:a16="http://schemas.microsoft.com/office/drawing/2014/main" val="3054467988"/>
                    </a:ext>
                  </a:extLst>
                </a:gridCol>
                <a:gridCol w="241610">
                  <a:extLst>
                    <a:ext uri="{9D8B030D-6E8A-4147-A177-3AD203B41FA5}">
                      <a16:colId xmlns:a16="http://schemas.microsoft.com/office/drawing/2014/main" val="2047785366"/>
                    </a:ext>
                  </a:extLst>
                </a:gridCol>
                <a:gridCol w="1417724">
                  <a:extLst>
                    <a:ext uri="{9D8B030D-6E8A-4147-A177-3AD203B41FA5}">
                      <a16:colId xmlns:a16="http://schemas.microsoft.com/office/drawing/2014/main" val="3756696797"/>
                    </a:ext>
                  </a:extLst>
                </a:gridCol>
                <a:gridCol w="822729">
                  <a:extLst>
                    <a:ext uri="{9D8B030D-6E8A-4147-A177-3AD203B41FA5}">
                      <a16:colId xmlns:a16="http://schemas.microsoft.com/office/drawing/2014/main" val="1563914501"/>
                    </a:ext>
                  </a:extLst>
                </a:gridCol>
                <a:gridCol w="653686">
                  <a:extLst>
                    <a:ext uri="{9D8B030D-6E8A-4147-A177-3AD203B41FA5}">
                      <a16:colId xmlns:a16="http://schemas.microsoft.com/office/drawing/2014/main" val="1734821688"/>
                    </a:ext>
                  </a:extLst>
                </a:gridCol>
                <a:gridCol w="2003643">
                  <a:extLst>
                    <a:ext uri="{9D8B030D-6E8A-4147-A177-3AD203B41FA5}">
                      <a16:colId xmlns:a16="http://schemas.microsoft.com/office/drawing/2014/main" val="3410385600"/>
                    </a:ext>
                  </a:extLst>
                </a:gridCol>
              </a:tblGrid>
              <a:tr h="513972">
                <a:tc rowSpan="2" gridSpan="2">
                  <a:txBody>
                    <a:bodyPr/>
                    <a:lstStyle/>
                    <a:p>
                      <a:pPr algn="ctr"/>
                      <a:r>
                        <a:rPr lang="en-US" sz="2400" dirty="0">
                          <a:solidFill>
                            <a:srgbClr val="FF0000"/>
                          </a:solidFill>
                          <a:latin typeface="Hiragino Kaku Gothic Std W8" panose="020B0800000000000000" pitchFamily="34" charset="-128"/>
                          <a:ea typeface="Hiragino Kaku Gothic Std W8" panose="020B0800000000000000" pitchFamily="34" charset="-128"/>
                        </a:rPr>
                        <a:t>Chapter 1</a:t>
                      </a:r>
                    </a:p>
                    <a:p>
                      <a:pPr algn="ctr"/>
                      <a:r>
                        <a:rPr lang="en-US" sz="2000" dirty="0">
                          <a:solidFill>
                            <a:schemeClr val="tx1"/>
                          </a:solidFill>
                          <a:latin typeface="Hiragino Kaku Gothic Std W8" panose="020B0800000000000000" pitchFamily="34" charset="-128"/>
                          <a:ea typeface="Hiragino Kaku Gothic Std W8" panose="020B0800000000000000" pitchFamily="34" charset="-128"/>
                        </a:rPr>
                        <a:t>The Shilling Pie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2" hMerge="1">
                  <a:txBody>
                    <a:bodyPr/>
                    <a:lstStyle/>
                    <a:p>
                      <a:pPr algn="ctr"/>
                      <a:endParaRPr lang="en-US"/>
                    </a:p>
                  </a:txBody>
                  <a:tcPr anchor="ctr"/>
                </a:tc>
                <a:tc>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Title:</a:t>
                      </a:r>
                    </a:p>
                    <a:p>
                      <a:pPr algn="ctr"/>
                      <a:r>
                        <a:rPr lang="en-US" sz="1050" dirty="0">
                          <a:latin typeface="Hiragino Kaku Gothic Std W8" panose="020B0800000000000000" pitchFamily="34" charset="-128"/>
                          <a:ea typeface="Hiragino Kaku Gothic Std W8" panose="020B0800000000000000" pitchFamily="34" charset="-128"/>
                        </a:rPr>
                        <a:t>Street Child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Author:</a:t>
                      </a:r>
                    </a:p>
                    <a:p>
                      <a:pPr algn="ctr"/>
                      <a:r>
                        <a:rPr lang="en-US" sz="1050" dirty="0">
                          <a:solidFill>
                            <a:schemeClr val="tx1"/>
                          </a:solidFill>
                          <a:latin typeface="Hiragino Kaku Gothic Std W8" panose="020B0800000000000000" pitchFamily="34" charset="-128"/>
                          <a:ea typeface="Hiragino Kaku Gothic Std W8" panose="020B0800000000000000" pitchFamily="34" charset="-128"/>
                        </a:rPr>
                        <a:t>Berlie Doherty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Genre:</a:t>
                      </a:r>
                    </a:p>
                    <a:p>
                      <a:pPr algn="ctr"/>
                      <a:r>
                        <a:rPr lang="en-US" sz="1050" dirty="0">
                          <a:latin typeface="Hiragino Kaku Gothic Std W8" panose="020B0800000000000000" pitchFamily="34" charset="-128"/>
                          <a:ea typeface="Hiragino Kaku Gothic Std W8" panose="020B0800000000000000" pitchFamily="34" charset="-128"/>
                        </a:rPr>
                        <a:t>Fiction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Chapter Word Count:</a:t>
                      </a:r>
                    </a:p>
                    <a:p>
                      <a:pPr algn="ctr"/>
                      <a:r>
                        <a:rPr lang="en-US" sz="1050" dirty="0">
                          <a:latin typeface="Hiragino Kaku Gothic Std W8" panose="020B0800000000000000" pitchFamily="34" charset="-128"/>
                          <a:ea typeface="Hiragino Kaku Gothic Std W8" panose="020B0800000000000000" pitchFamily="34" charset="-128"/>
                        </a:rPr>
                        <a:t>435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050" dirty="0">
                          <a:solidFill>
                            <a:srgbClr val="00B050"/>
                          </a:solidFill>
                          <a:latin typeface="Hiragino Kaku Gothic Std W8" panose="020B0800000000000000" pitchFamily="34" charset="-128"/>
                          <a:ea typeface="Hiragino Kaku Gothic Std W8" panose="020B0800000000000000" pitchFamily="34" charset="-128"/>
                        </a:rPr>
                        <a:t>Chapter Count:</a:t>
                      </a:r>
                    </a:p>
                    <a:p>
                      <a:pPr algn="ctr"/>
                      <a:r>
                        <a:rPr lang="en-US" sz="1050" dirty="0">
                          <a:latin typeface="Hiragino Kaku Gothic Std W8" panose="020B0800000000000000" pitchFamily="34" charset="-128"/>
                          <a:ea typeface="Hiragino Kaku Gothic Std W8" panose="020B0800000000000000" pitchFamily="34" charset="-128"/>
                        </a:rPr>
                        <a:t>1 of 27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5329056"/>
                  </a:ext>
                </a:extLst>
              </a:tr>
              <a:tr h="513972">
                <a:tc gridSpan="2" vMerge="1">
                  <a:txBody>
                    <a:bodyPr/>
                    <a:lstStyle/>
                    <a:p>
                      <a:pPr algn="ctr"/>
                      <a:endParaRPr lang="en-US" sz="2400" dirty="0">
                        <a:latin typeface="Hiragino Kaku Gothic Std W8" panose="020B0800000000000000" pitchFamily="34" charset="-128"/>
                        <a:ea typeface="Hiragino Kaku Gothic Std W8" panose="020B0800000000000000" pitchFamily="34" charset="-128"/>
                      </a:endParaRPr>
                    </a:p>
                  </a:txBody>
                  <a:tcPr anchor="ctr"/>
                </a:tc>
                <a:tc hMerge="1" vMerge="1">
                  <a:txBody>
                    <a:bodyPr/>
                    <a:lstStyle/>
                    <a:p>
                      <a:pPr algn="ctr"/>
                      <a:endParaRPr lang="en-US"/>
                    </a:p>
                  </a:txBody>
                  <a:tcPr anchor="ctr"/>
                </a:tc>
                <a:tc gridSpan="6">
                  <a:txBody>
                    <a:bodyPr/>
                    <a:lstStyle/>
                    <a:p>
                      <a:pPr algn="ctr"/>
                      <a:r>
                        <a:rPr lang="en-US" dirty="0">
                          <a:latin typeface="Hiragino Kaku Gothic Std W8" panose="020B0800000000000000" pitchFamily="34" charset="-128"/>
                          <a:ea typeface="Hiragino Kaku Gothic Std W8" panose="020B0800000000000000" pitchFamily="34" charset="-128"/>
                        </a:rPr>
                        <a:t>Meaning of the word in context.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08562021"/>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1</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carriages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On old fashioned vehicle, pulled by horses.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64402458"/>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2</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flung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Threw.</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24002485"/>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3</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swaying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Moving from side to side.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0932011"/>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4</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slithered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Slipped.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75233973"/>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clutched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Held tightly.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33242651"/>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6</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triumph</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The feeling of winning.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00729911"/>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brimming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Overflowing (full to the brim).</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60744076"/>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8</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huddling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Wrapping tightly.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68558309"/>
                  </a:ext>
                </a:extLst>
              </a:tr>
              <a:tr h="377070">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1 Words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2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3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Word of the Chapter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3350771"/>
                  </a:ext>
                </a:extLst>
              </a:tr>
              <a:tr h="342648">
                <a:tc gridSpan="2">
                  <a:txBody>
                    <a:bodyPr/>
                    <a:lstStyle/>
                    <a:p>
                      <a:pPr algn="ctr"/>
                      <a:r>
                        <a:rPr lang="en-US" sz="1400" dirty="0">
                          <a:latin typeface="Gill Sans MT" panose="020B0502020104020203" pitchFamily="34" charset="77"/>
                        </a:rPr>
                        <a:t>dash</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400" dirty="0">
                          <a:latin typeface="Gill Sans MT" panose="020B0502020104020203" pitchFamily="34" charset="77"/>
                          <a:ea typeface="Hiragino Kaku Gothic Std W8" panose="020B0800000000000000" pitchFamily="34" charset="-128"/>
                        </a:rPr>
                        <a:t>sharply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400" dirty="0">
                          <a:latin typeface="Gill Sans MT" panose="020B0502020104020203" pitchFamily="34" charset="77"/>
                          <a:ea typeface="Hiragino Kaku Gothic Std W8" panose="020B0800000000000000" pitchFamily="34" charset="-128"/>
                        </a:rPr>
                        <a:t>shilling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gridSpan="2">
                  <a:txBody>
                    <a:bodyPr/>
                    <a:lstStyle/>
                    <a:p>
                      <a:pPr algn="ctr"/>
                      <a:r>
                        <a:rPr lang="en-US" sz="1400" baseline="0" dirty="0">
                          <a:solidFill>
                            <a:srgbClr val="FF0000"/>
                          </a:solidFill>
                          <a:latin typeface="Gill Sans MT" panose="020B0502020104020203" pitchFamily="34" charset="77"/>
                          <a:ea typeface="Hiragino Kaku Gothic Std W8" panose="020B0800000000000000" pitchFamily="34" charset="-128"/>
                        </a:rPr>
                        <a:t>hovered </a:t>
                      </a:r>
                      <a:r>
                        <a:rPr lang="en-US" sz="1400" baseline="0" dirty="0">
                          <a:solidFill>
                            <a:schemeClr val="tx1"/>
                          </a:solidFill>
                          <a:latin typeface="Gill Sans MT" panose="020B0502020104020203" pitchFamily="34" charset="77"/>
                          <a:ea typeface="Hiragino Kaku Gothic Std W8" panose="020B0800000000000000" pitchFamily="34" charset="-128"/>
                        </a:rPr>
                        <a:t>– hung around</a:t>
                      </a:r>
                      <a:endParaRPr lang="en-US" sz="1400" dirty="0">
                        <a:solidFill>
                          <a:schemeClr val="tx1"/>
                        </a:solidFill>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40381091"/>
                  </a:ext>
                </a:extLst>
              </a:tr>
              <a:tr h="342648">
                <a:tc gridSpan="2">
                  <a:txBody>
                    <a:bodyPr/>
                    <a:lstStyle/>
                    <a:p>
                      <a:pPr algn="ctr"/>
                      <a:r>
                        <a:rPr lang="en-US" sz="1400" dirty="0">
                          <a:latin typeface="Gill Sans MT" panose="020B0502020104020203" pitchFamily="34" charset="77"/>
                        </a:rPr>
                        <a:t>cloth</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portion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meat pudding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966039818"/>
                  </a:ext>
                </a:extLst>
              </a:tr>
              <a:tr h="342648">
                <a:tc gridSpan="2">
                  <a:txBody>
                    <a:bodyPr/>
                    <a:lstStyle/>
                    <a:p>
                      <a:pPr algn="ctr"/>
                      <a:r>
                        <a:rPr lang="en-US" sz="1400" dirty="0">
                          <a:latin typeface="Gill Sans MT" panose="020B0502020104020203" pitchFamily="34" charset="77"/>
                        </a:rPr>
                        <a:t>towards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taut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alleys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478426063"/>
                  </a:ext>
                </a:extLst>
              </a:tr>
            </a:tbl>
          </a:graphicData>
        </a:graphic>
      </p:graphicFrame>
    </p:spTree>
    <p:extLst>
      <p:ext uri="{BB962C8B-B14F-4D97-AF65-F5344CB8AC3E}">
        <p14:creationId xmlns:p14="http://schemas.microsoft.com/office/powerpoint/2010/main" val="14118155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6D796D18-EC40-2742-80D3-6B02BB77605F}"/>
              </a:ext>
            </a:extLst>
          </p:cNvPr>
          <p:cNvGraphicFramePr>
            <a:graphicFrameLocks noGrp="1"/>
          </p:cNvGraphicFramePr>
          <p:nvPr>
            <p:extLst>
              <p:ext uri="{D42A27DB-BD31-4B8C-83A1-F6EECF244321}">
                <p14:modId xmlns:p14="http://schemas.microsoft.com/office/powerpoint/2010/main" val="3221943734"/>
              </p:ext>
            </p:extLst>
          </p:nvPr>
        </p:nvGraphicFramePr>
        <p:xfrm>
          <a:off x="127000" y="160866"/>
          <a:ext cx="9639301" cy="6544734"/>
        </p:xfrm>
        <a:graphic>
          <a:graphicData uri="http://schemas.openxmlformats.org/drawingml/2006/table">
            <a:tbl>
              <a:tblPr firstRow="1" bandRow="1">
                <a:tableStyleId>{5940675A-B579-460E-94D1-54222C63F5DA}</a:tableStyleId>
              </a:tblPr>
              <a:tblGrid>
                <a:gridCol w="465904">
                  <a:extLst>
                    <a:ext uri="{9D8B030D-6E8A-4147-A177-3AD203B41FA5}">
                      <a16:colId xmlns:a16="http://schemas.microsoft.com/office/drawing/2014/main" val="828050034"/>
                    </a:ext>
                  </a:extLst>
                </a:gridCol>
                <a:gridCol w="1950452">
                  <a:extLst>
                    <a:ext uri="{9D8B030D-6E8A-4147-A177-3AD203B41FA5}">
                      <a16:colId xmlns:a16="http://schemas.microsoft.com/office/drawing/2014/main" val="3050299405"/>
                    </a:ext>
                  </a:extLst>
                </a:gridCol>
                <a:gridCol w="2083553">
                  <a:extLst>
                    <a:ext uri="{9D8B030D-6E8A-4147-A177-3AD203B41FA5}">
                      <a16:colId xmlns:a16="http://schemas.microsoft.com/office/drawing/2014/main" val="3054467988"/>
                    </a:ext>
                  </a:extLst>
                </a:gridCol>
                <a:gridCol w="241610">
                  <a:extLst>
                    <a:ext uri="{9D8B030D-6E8A-4147-A177-3AD203B41FA5}">
                      <a16:colId xmlns:a16="http://schemas.microsoft.com/office/drawing/2014/main" val="2047785366"/>
                    </a:ext>
                  </a:extLst>
                </a:gridCol>
                <a:gridCol w="1417724">
                  <a:extLst>
                    <a:ext uri="{9D8B030D-6E8A-4147-A177-3AD203B41FA5}">
                      <a16:colId xmlns:a16="http://schemas.microsoft.com/office/drawing/2014/main" val="3756696797"/>
                    </a:ext>
                  </a:extLst>
                </a:gridCol>
                <a:gridCol w="822729">
                  <a:extLst>
                    <a:ext uri="{9D8B030D-6E8A-4147-A177-3AD203B41FA5}">
                      <a16:colId xmlns:a16="http://schemas.microsoft.com/office/drawing/2014/main" val="1563914501"/>
                    </a:ext>
                  </a:extLst>
                </a:gridCol>
                <a:gridCol w="653686">
                  <a:extLst>
                    <a:ext uri="{9D8B030D-6E8A-4147-A177-3AD203B41FA5}">
                      <a16:colId xmlns:a16="http://schemas.microsoft.com/office/drawing/2014/main" val="1734821688"/>
                    </a:ext>
                  </a:extLst>
                </a:gridCol>
                <a:gridCol w="2003643">
                  <a:extLst>
                    <a:ext uri="{9D8B030D-6E8A-4147-A177-3AD203B41FA5}">
                      <a16:colId xmlns:a16="http://schemas.microsoft.com/office/drawing/2014/main" val="3410385600"/>
                    </a:ext>
                  </a:extLst>
                </a:gridCol>
              </a:tblGrid>
              <a:tr h="513972">
                <a:tc rowSpan="2" gridSpan="2">
                  <a:txBody>
                    <a:bodyPr/>
                    <a:lstStyle/>
                    <a:p>
                      <a:pPr algn="ctr"/>
                      <a:r>
                        <a:rPr lang="en-US" sz="2400" dirty="0">
                          <a:solidFill>
                            <a:srgbClr val="FF0000"/>
                          </a:solidFill>
                          <a:latin typeface="Hiragino Kaku Gothic Std W8" panose="020B0800000000000000" pitchFamily="34" charset="-128"/>
                          <a:ea typeface="Hiragino Kaku Gothic Std W8" panose="020B0800000000000000" pitchFamily="34" charset="-128"/>
                        </a:rPr>
                        <a:t>Chapter 2</a:t>
                      </a:r>
                    </a:p>
                    <a:p>
                      <a:pPr algn="ctr"/>
                      <a:r>
                        <a:rPr lang="en-US" sz="2000" dirty="0">
                          <a:solidFill>
                            <a:schemeClr val="tx1"/>
                          </a:solidFill>
                          <a:latin typeface="Hiragino Kaku Gothic Std W8" panose="020B0800000000000000" pitchFamily="34" charset="-128"/>
                          <a:ea typeface="Hiragino Kaku Gothic Std W8" panose="020B0800000000000000" pitchFamily="34" charset="-128"/>
                        </a:rPr>
                        <a:t>The Stick  Man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2" hMerge="1">
                  <a:txBody>
                    <a:bodyPr/>
                    <a:lstStyle/>
                    <a:p>
                      <a:pPr algn="ctr"/>
                      <a:endParaRPr lang="en-US"/>
                    </a:p>
                  </a:txBody>
                  <a:tcPr anchor="ctr"/>
                </a:tc>
                <a:tc>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Title:</a:t>
                      </a:r>
                    </a:p>
                    <a:p>
                      <a:pPr algn="ctr"/>
                      <a:r>
                        <a:rPr lang="en-US" sz="1050" dirty="0">
                          <a:latin typeface="Hiragino Kaku Gothic Std W8" panose="020B0800000000000000" pitchFamily="34" charset="-128"/>
                          <a:ea typeface="Hiragino Kaku Gothic Std W8" panose="020B0800000000000000" pitchFamily="34" charset="-128"/>
                        </a:rPr>
                        <a:t>Street Child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Author:</a:t>
                      </a:r>
                    </a:p>
                    <a:p>
                      <a:pPr algn="ctr"/>
                      <a:r>
                        <a:rPr lang="en-US" sz="1050" dirty="0">
                          <a:solidFill>
                            <a:schemeClr val="tx1"/>
                          </a:solidFill>
                          <a:latin typeface="Hiragino Kaku Gothic Std W8" panose="020B0800000000000000" pitchFamily="34" charset="-128"/>
                          <a:ea typeface="Hiragino Kaku Gothic Std W8" panose="020B0800000000000000" pitchFamily="34" charset="-128"/>
                        </a:rPr>
                        <a:t>Berlie Doherty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Genre:</a:t>
                      </a:r>
                    </a:p>
                    <a:p>
                      <a:pPr algn="ctr"/>
                      <a:r>
                        <a:rPr lang="en-US" sz="1050" dirty="0">
                          <a:latin typeface="Hiragino Kaku Gothic Std W8" panose="020B0800000000000000" pitchFamily="34" charset="-128"/>
                          <a:ea typeface="Hiragino Kaku Gothic Std W8" panose="020B0800000000000000" pitchFamily="34" charset="-128"/>
                        </a:rPr>
                        <a:t>Fiction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Chapter Word Count:</a:t>
                      </a:r>
                    </a:p>
                    <a:p>
                      <a:pPr algn="ctr"/>
                      <a:r>
                        <a:rPr lang="en-US" sz="1050" dirty="0">
                          <a:latin typeface="Hiragino Kaku Gothic Std W8" panose="020B0800000000000000" pitchFamily="34" charset="-128"/>
                          <a:ea typeface="Hiragino Kaku Gothic Std W8" panose="020B0800000000000000" pitchFamily="34" charset="-128"/>
                        </a:rPr>
                        <a:t>435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050" dirty="0">
                          <a:solidFill>
                            <a:srgbClr val="00B050"/>
                          </a:solidFill>
                          <a:latin typeface="Hiragino Kaku Gothic Std W8" panose="020B0800000000000000" pitchFamily="34" charset="-128"/>
                          <a:ea typeface="Hiragino Kaku Gothic Std W8" panose="020B0800000000000000" pitchFamily="34" charset="-128"/>
                        </a:rPr>
                        <a:t>Chapter Count:</a:t>
                      </a:r>
                    </a:p>
                    <a:p>
                      <a:pPr algn="ctr"/>
                      <a:r>
                        <a:rPr lang="en-US" sz="1050" dirty="0">
                          <a:latin typeface="Hiragino Kaku Gothic Std W8" panose="020B0800000000000000" pitchFamily="34" charset="-128"/>
                          <a:ea typeface="Hiragino Kaku Gothic Std W8" panose="020B0800000000000000" pitchFamily="34" charset="-128"/>
                        </a:rPr>
                        <a:t>2 of 27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5329056"/>
                  </a:ext>
                </a:extLst>
              </a:tr>
              <a:tr h="513972">
                <a:tc gridSpan="2" vMerge="1">
                  <a:txBody>
                    <a:bodyPr/>
                    <a:lstStyle/>
                    <a:p>
                      <a:pPr algn="ctr"/>
                      <a:endParaRPr lang="en-US" sz="2400" dirty="0">
                        <a:latin typeface="Hiragino Kaku Gothic Std W8" panose="020B0800000000000000" pitchFamily="34" charset="-128"/>
                        <a:ea typeface="Hiragino Kaku Gothic Std W8" panose="020B0800000000000000" pitchFamily="34" charset="-128"/>
                      </a:endParaRPr>
                    </a:p>
                  </a:txBody>
                  <a:tcPr anchor="ctr"/>
                </a:tc>
                <a:tc hMerge="1" vMerge="1">
                  <a:txBody>
                    <a:bodyPr/>
                    <a:lstStyle/>
                    <a:p>
                      <a:pPr algn="ctr"/>
                      <a:endParaRPr lang="en-US"/>
                    </a:p>
                  </a:txBody>
                  <a:tcPr anchor="ctr"/>
                </a:tc>
                <a:tc gridSpan="6">
                  <a:txBody>
                    <a:bodyPr/>
                    <a:lstStyle/>
                    <a:p>
                      <a:pPr algn="ctr"/>
                      <a:r>
                        <a:rPr lang="en-US" dirty="0">
                          <a:latin typeface="Hiragino Kaku Gothic Std W8" panose="020B0800000000000000" pitchFamily="34" charset="-128"/>
                          <a:ea typeface="Hiragino Kaku Gothic Std W8" panose="020B0800000000000000" pitchFamily="34" charset="-128"/>
                        </a:rPr>
                        <a:t>Meaning of the word in context.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08562021"/>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1</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strode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Walked purposefully.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64402458"/>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2</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hauled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Pulled, with effort.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24002485"/>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3</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fluttered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Flickered as if they were about to open.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0932011"/>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4</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jabbed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Prodded.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75233973"/>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dread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A sense of fear.</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33242651"/>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6</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indicating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Gesturing towards.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00729911"/>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fastened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Tied.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60744076"/>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8</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strained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Looked worried and exhausted.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68558309"/>
                  </a:ext>
                </a:extLst>
              </a:tr>
              <a:tr h="377070">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1 Words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2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3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Word of the Chapter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3350771"/>
                  </a:ext>
                </a:extLst>
              </a:tr>
              <a:tr h="342648">
                <a:tc gridSpan="2">
                  <a:txBody>
                    <a:bodyPr/>
                    <a:lstStyle/>
                    <a:p>
                      <a:pPr algn="ctr"/>
                      <a:r>
                        <a:rPr lang="en-US" sz="1400" dirty="0">
                          <a:latin typeface="Gill Sans MT" panose="020B0502020104020203" pitchFamily="34" charset="77"/>
                        </a:rPr>
                        <a:t>slept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400" dirty="0">
                          <a:latin typeface="Gill Sans MT" panose="020B0502020104020203" pitchFamily="34" charset="77"/>
                          <a:ea typeface="Hiragino Kaku Gothic Std W8" panose="020B0800000000000000" pitchFamily="34" charset="-128"/>
                        </a:rPr>
                        <a:t>barked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400" dirty="0">
                          <a:latin typeface="Gill Sans MT" panose="020B0502020104020203" pitchFamily="34" charset="77"/>
                          <a:ea typeface="Hiragino Kaku Gothic Std W8" panose="020B0800000000000000" pitchFamily="34" charset="-128"/>
                        </a:rPr>
                        <a:t>cane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gridSpan="2">
                  <a:txBody>
                    <a:bodyPr/>
                    <a:lstStyle/>
                    <a:p>
                      <a:pPr algn="ctr"/>
                      <a:r>
                        <a:rPr lang="en-US" sz="1400" baseline="0" dirty="0">
                          <a:solidFill>
                            <a:srgbClr val="FF0000"/>
                          </a:solidFill>
                          <a:latin typeface="Gill Sans MT" panose="020B0502020104020203" pitchFamily="34" charset="77"/>
                          <a:ea typeface="Hiragino Kaku Gothic Std W8" panose="020B0800000000000000" pitchFamily="34" charset="-128"/>
                        </a:rPr>
                        <a:t>deserve  </a:t>
                      </a:r>
                      <a:r>
                        <a:rPr lang="en-US" sz="1400" baseline="0" dirty="0">
                          <a:solidFill>
                            <a:schemeClr val="tx1"/>
                          </a:solidFill>
                          <a:latin typeface="Gill Sans MT" panose="020B0502020104020203" pitchFamily="34" charset="77"/>
                          <a:ea typeface="Hiragino Kaku Gothic Std W8" panose="020B0800000000000000" pitchFamily="34" charset="-128"/>
                        </a:rPr>
                        <a:t>– should get it as they have more need.</a:t>
                      </a:r>
                      <a:endParaRPr lang="en-US" sz="1400" dirty="0">
                        <a:solidFill>
                          <a:schemeClr val="tx1"/>
                        </a:solidFill>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40381091"/>
                  </a:ext>
                </a:extLst>
              </a:tr>
              <a:tr h="342648">
                <a:tc gridSpan="2">
                  <a:txBody>
                    <a:bodyPr/>
                    <a:lstStyle/>
                    <a:p>
                      <a:pPr algn="ctr"/>
                      <a:r>
                        <a:rPr lang="en-US" sz="1400" dirty="0">
                          <a:latin typeface="Gill Sans MT" panose="020B0502020104020203" pitchFamily="34" charset="77"/>
                        </a:rPr>
                        <a:t>surprises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slightly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embers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966039818"/>
                  </a:ext>
                </a:extLst>
              </a:tr>
              <a:tr h="342648">
                <a:tc gridSpan="2">
                  <a:txBody>
                    <a:bodyPr/>
                    <a:lstStyle/>
                    <a:p>
                      <a:pPr algn="ctr"/>
                      <a:r>
                        <a:rPr lang="en-US" sz="1400" dirty="0">
                          <a:latin typeface="Gill Sans MT" panose="020B0502020104020203" pitchFamily="34" charset="77"/>
                        </a:rPr>
                        <a:t>silence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bundles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handkerchief</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478426063"/>
                  </a:ext>
                </a:extLst>
              </a:tr>
            </a:tbl>
          </a:graphicData>
        </a:graphic>
      </p:graphicFrame>
    </p:spTree>
    <p:extLst>
      <p:ext uri="{BB962C8B-B14F-4D97-AF65-F5344CB8AC3E}">
        <p14:creationId xmlns:p14="http://schemas.microsoft.com/office/powerpoint/2010/main" val="24643212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6D796D18-EC40-2742-80D3-6B02BB77605F}"/>
              </a:ext>
            </a:extLst>
          </p:cNvPr>
          <p:cNvGraphicFramePr>
            <a:graphicFrameLocks noGrp="1"/>
          </p:cNvGraphicFramePr>
          <p:nvPr>
            <p:extLst>
              <p:ext uri="{D42A27DB-BD31-4B8C-83A1-F6EECF244321}">
                <p14:modId xmlns:p14="http://schemas.microsoft.com/office/powerpoint/2010/main" val="611795533"/>
              </p:ext>
            </p:extLst>
          </p:nvPr>
        </p:nvGraphicFramePr>
        <p:xfrm>
          <a:off x="127000" y="160866"/>
          <a:ext cx="9639301" cy="6544734"/>
        </p:xfrm>
        <a:graphic>
          <a:graphicData uri="http://schemas.openxmlformats.org/drawingml/2006/table">
            <a:tbl>
              <a:tblPr firstRow="1" bandRow="1">
                <a:tableStyleId>{5940675A-B579-460E-94D1-54222C63F5DA}</a:tableStyleId>
              </a:tblPr>
              <a:tblGrid>
                <a:gridCol w="465904">
                  <a:extLst>
                    <a:ext uri="{9D8B030D-6E8A-4147-A177-3AD203B41FA5}">
                      <a16:colId xmlns:a16="http://schemas.microsoft.com/office/drawing/2014/main" val="828050034"/>
                    </a:ext>
                  </a:extLst>
                </a:gridCol>
                <a:gridCol w="1950452">
                  <a:extLst>
                    <a:ext uri="{9D8B030D-6E8A-4147-A177-3AD203B41FA5}">
                      <a16:colId xmlns:a16="http://schemas.microsoft.com/office/drawing/2014/main" val="3050299405"/>
                    </a:ext>
                  </a:extLst>
                </a:gridCol>
                <a:gridCol w="2083553">
                  <a:extLst>
                    <a:ext uri="{9D8B030D-6E8A-4147-A177-3AD203B41FA5}">
                      <a16:colId xmlns:a16="http://schemas.microsoft.com/office/drawing/2014/main" val="3054467988"/>
                    </a:ext>
                  </a:extLst>
                </a:gridCol>
                <a:gridCol w="241610">
                  <a:extLst>
                    <a:ext uri="{9D8B030D-6E8A-4147-A177-3AD203B41FA5}">
                      <a16:colId xmlns:a16="http://schemas.microsoft.com/office/drawing/2014/main" val="2047785366"/>
                    </a:ext>
                  </a:extLst>
                </a:gridCol>
                <a:gridCol w="1417724">
                  <a:extLst>
                    <a:ext uri="{9D8B030D-6E8A-4147-A177-3AD203B41FA5}">
                      <a16:colId xmlns:a16="http://schemas.microsoft.com/office/drawing/2014/main" val="3756696797"/>
                    </a:ext>
                  </a:extLst>
                </a:gridCol>
                <a:gridCol w="822729">
                  <a:extLst>
                    <a:ext uri="{9D8B030D-6E8A-4147-A177-3AD203B41FA5}">
                      <a16:colId xmlns:a16="http://schemas.microsoft.com/office/drawing/2014/main" val="1563914501"/>
                    </a:ext>
                  </a:extLst>
                </a:gridCol>
                <a:gridCol w="653686">
                  <a:extLst>
                    <a:ext uri="{9D8B030D-6E8A-4147-A177-3AD203B41FA5}">
                      <a16:colId xmlns:a16="http://schemas.microsoft.com/office/drawing/2014/main" val="1734821688"/>
                    </a:ext>
                  </a:extLst>
                </a:gridCol>
                <a:gridCol w="2003643">
                  <a:extLst>
                    <a:ext uri="{9D8B030D-6E8A-4147-A177-3AD203B41FA5}">
                      <a16:colId xmlns:a16="http://schemas.microsoft.com/office/drawing/2014/main" val="3410385600"/>
                    </a:ext>
                  </a:extLst>
                </a:gridCol>
              </a:tblGrid>
              <a:tr h="513972">
                <a:tc rowSpan="2" gridSpan="2">
                  <a:txBody>
                    <a:bodyPr/>
                    <a:lstStyle/>
                    <a:p>
                      <a:pPr algn="ctr"/>
                      <a:r>
                        <a:rPr lang="en-US" sz="2400" dirty="0">
                          <a:solidFill>
                            <a:srgbClr val="FF0000"/>
                          </a:solidFill>
                          <a:latin typeface="Hiragino Kaku Gothic Std W8" panose="020B0800000000000000" pitchFamily="34" charset="-128"/>
                          <a:ea typeface="Hiragino Kaku Gothic Std W8" panose="020B0800000000000000" pitchFamily="34" charset="-128"/>
                        </a:rPr>
                        <a:t>Chapter 3</a:t>
                      </a:r>
                    </a:p>
                    <a:p>
                      <a:pPr algn="ctr"/>
                      <a:r>
                        <a:rPr lang="en-US" sz="2000" dirty="0">
                          <a:solidFill>
                            <a:schemeClr val="tx1"/>
                          </a:solidFill>
                          <a:latin typeface="Hiragino Kaku Gothic Std W8" panose="020B0800000000000000" pitchFamily="34" charset="-128"/>
                          <a:ea typeface="Hiragino Kaku Gothic Std W8" panose="020B0800000000000000" pitchFamily="34" charset="-128"/>
                        </a:rPr>
                        <a:t>Rosie and Judd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2" hMerge="1">
                  <a:txBody>
                    <a:bodyPr/>
                    <a:lstStyle/>
                    <a:p>
                      <a:pPr algn="ctr"/>
                      <a:endParaRPr lang="en-US"/>
                    </a:p>
                  </a:txBody>
                  <a:tcPr anchor="ctr"/>
                </a:tc>
                <a:tc>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Title:</a:t>
                      </a:r>
                    </a:p>
                    <a:p>
                      <a:pPr algn="ctr"/>
                      <a:r>
                        <a:rPr lang="en-US" sz="1050" dirty="0">
                          <a:latin typeface="Hiragino Kaku Gothic Std W8" panose="020B0800000000000000" pitchFamily="34" charset="-128"/>
                          <a:ea typeface="Hiragino Kaku Gothic Std W8" panose="020B0800000000000000" pitchFamily="34" charset="-128"/>
                        </a:rPr>
                        <a:t>Street Child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Author:</a:t>
                      </a:r>
                    </a:p>
                    <a:p>
                      <a:pPr algn="ctr"/>
                      <a:r>
                        <a:rPr lang="en-US" sz="1050" dirty="0">
                          <a:solidFill>
                            <a:schemeClr val="tx1"/>
                          </a:solidFill>
                          <a:latin typeface="Hiragino Kaku Gothic Std W8" panose="020B0800000000000000" pitchFamily="34" charset="-128"/>
                          <a:ea typeface="Hiragino Kaku Gothic Std W8" panose="020B0800000000000000" pitchFamily="34" charset="-128"/>
                        </a:rPr>
                        <a:t>Berlie Doherty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Genre:</a:t>
                      </a:r>
                    </a:p>
                    <a:p>
                      <a:pPr algn="ctr"/>
                      <a:r>
                        <a:rPr lang="en-US" sz="1050" dirty="0">
                          <a:latin typeface="Hiragino Kaku Gothic Std W8" panose="020B0800000000000000" pitchFamily="34" charset="-128"/>
                          <a:ea typeface="Hiragino Kaku Gothic Std W8" panose="020B0800000000000000" pitchFamily="34" charset="-128"/>
                        </a:rPr>
                        <a:t>Fiction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Chapter Word Count:</a:t>
                      </a:r>
                    </a:p>
                    <a:p>
                      <a:pPr algn="ctr"/>
                      <a:r>
                        <a:rPr lang="en-US" sz="1050" dirty="0">
                          <a:latin typeface="Hiragino Kaku Gothic Std W8" panose="020B0800000000000000" pitchFamily="34" charset="-128"/>
                          <a:ea typeface="Hiragino Kaku Gothic Std W8" panose="020B0800000000000000" pitchFamily="34" charset="-128"/>
                        </a:rPr>
                        <a:t>435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050" dirty="0">
                          <a:solidFill>
                            <a:srgbClr val="00B050"/>
                          </a:solidFill>
                          <a:latin typeface="Hiragino Kaku Gothic Std W8" panose="020B0800000000000000" pitchFamily="34" charset="-128"/>
                          <a:ea typeface="Hiragino Kaku Gothic Std W8" panose="020B0800000000000000" pitchFamily="34" charset="-128"/>
                        </a:rPr>
                        <a:t>Chapter Count:</a:t>
                      </a:r>
                    </a:p>
                    <a:p>
                      <a:pPr algn="ctr"/>
                      <a:r>
                        <a:rPr lang="en-US" sz="1050" dirty="0">
                          <a:latin typeface="Hiragino Kaku Gothic Std W8" panose="020B0800000000000000" pitchFamily="34" charset="-128"/>
                          <a:ea typeface="Hiragino Kaku Gothic Std W8" panose="020B0800000000000000" pitchFamily="34" charset="-128"/>
                        </a:rPr>
                        <a:t>3 of 27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5329056"/>
                  </a:ext>
                </a:extLst>
              </a:tr>
              <a:tr h="513972">
                <a:tc gridSpan="2" vMerge="1">
                  <a:txBody>
                    <a:bodyPr/>
                    <a:lstStyle/>
                    <a:p>
                      <a:pPr algn="ctr"/>
                      <a:endParaRPr lang="en-US" sz="2400" dirty="0">
                        <a:latin typeface="Hiragino Kaku Gothic Std W8" panose="020B0800000000000000" pitchFamily="34" charset="-128"/>
                        <a:ea typeface="Hiragino Kaku Gothic Std W8" panose="020B0800000000000000" pitchFamily="34" charset="-128"/>
                      </a:endParaRPr>
                    </a:p>
                  </a:txBody>
                  <a:tcPr anchor="ctr"/>
                </a:tc>
                <a:tc hMerge="1" vMerge="1">
                  <a:txBody>
                    <a:bodyPr/>
                    <a:lstStyle/>
                    <a:p>
                      <a:pPr algn="ctr"/>
                      <a:endParaRPr lang="en-US"/>
                    </a:p>
                  </a:txBody>
                  <a:tcPr anchor="ctr"/>
                </a:tc>
                <a:tc gridSpan="6">
                  <a:txBody>
                    <a:bodyPr/>
                    <a:lstStyle/>
                    <a:p>
                      <a:pPr algn="ctr"/>
                      <a:r>
                        <a:rPr lang="en-US" dirty="0">
                          <a:latin typeface="Hiragino Kaku Gothic Std W8" panose="020B0800000000000000" pitchFamily="34" charset="-128"/>
                          <a:ea typeface="Hiragino Kaku Gothic Std W8" panose="020B0800000000000000" pitchFamily="34" charset="-128"/>
                        </a:rPr>
                        <a:t>Meaning of the word in context.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08562021"/>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1</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stately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Grand.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64402458"/>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2</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anxious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Very worried.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24002485"/>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3</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exhausted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Extremely tired.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0932011"/>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4</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basement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Below the ground floor.</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75233973"/>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stove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Oven / cooker.</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33242651"/>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6</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beaming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Smiling broadly.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00729911"/>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puckered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Wrinkled up.</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60744076"/>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8</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pinafore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Apron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68558309"/>
                  </a:ext>
                </a:extLst>
              </a:tr>
              <a:tr h="377070">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1 Words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2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3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Word of the Chapter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3350771"/>
                  </a:ext>
                </a:extLst>
              </a:tr>
              <a:tr h="342648">
                <a:tc gridSpan="2">
                  <a:txBody>
                    <a:bodyPr/>
                    <a:lstStyle/>
                    <a:p>
                      <a:pPr algn="ctr"/>
                      <a:r>
                        <a:rPr lang="en-US" sz="1400" dirty="0">
                          <a:latin typeface="Gill Sans MT" panose="020B0502020104020203" pitchFamily="34" charset="77"/>
                        </a:rPr>
                        <a:t>nodded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400" dirty="0">
                          <a:latin typeface="Gill Sans MT" panose="020B0502020104020203" pitchFamily="34" charset="77"/>
                          <a:ea typeface="Hiragino Kaku Gothic Std W8" panose="020B0800000000000000" pitchFamily="34" charset="-128"/>
                        </a:rPr>
                        <a:t>rapid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400" dirty="0">
                          <a:latin typeface="Gill Sans MT" panose="020B0502020104020203" pitchFamily="34" charset="77"/>
                          <a:ea typeface="Hiragino Kaku Gothic Std W8" panose="020B0800000000000000" pitchFamily="34" charset="-128"/>
                        </a:rPr>
                        <a:t>slums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gridSpan="2">
                  <a:txBody>
                    <a:bodyPr/>
                    <a:lstStyle/>
                    <a:p>
                      <a:pPr algn="ctr"/>
                      <a:r>
                        <a:rPr lang="en-US" sz="1400" baseline="0" dirty="0">
                          <a:solidFill>
                            <a:srgbClr val="FF0000"/>
                          </a:solidFill>
                          <a:latin typeface="Gill Sans MT" panose="020B0502020104020203" pitchFamily="34" charset="77"/>
                          <a:ea typeface="Hiragino Kaku Gothic Std W8" panose="020B0800000000000000" pitchFamily="34" charset="-128"/>
                        </a:rPr>
                        <a:t>workhouse   </a:t>
                      </a:r>
                      <a:r>
                        <a:rPr lang="en-US" sz="1400" baseline="0" dirty="0">
                          <a:solidFill>
                            <a:schemeClr val="tx1"/>
                          </a:solidFill>
                          <a:latin typeface="Gill Sans MT" panose="020B0502020104020203" pitchFamily="34" charset="77"/>
                          <a:ea typeface="Hiragino Kaku Gothic Std W8" panose="020B0800000000000000" pitchFamily="34" charset="-128"/>
                        </a:rPr>
                        <a:t>– an unpleasant place where very poor people can live and work for in return for food and board.</a:t>
                      </a:r>
                      <a:endParaRPr lang="en-US" sz="1400" dirty="0">
                        <a:solidFill>
                          <a:schemeClr val="tx1"/>
                        </a:solidFill>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40381091"/>
                  </a:ext>
                </a:extLst>
              </a:tr>
              <a:tr h="342648">
                <a:tc gridSpan="2">
                  <a:txBody>
                    <a:bodyPr/>
                    <a:lstStyle/>
                    <a:p>
                      <a:pPr algn="ctr"/>
                      <a:r>
                        <a:rPr lang="en-US" sz="1400" dirty="0">
                          <a:latin typeface="Gill Sans MT" panose="020B0502020104020203" pitchFamily="34" charset="77"/>
                        </a:rPr>
                        <a:t>families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afterthought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finch</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966039818"/>
                  </a:ext>
                </a:extLst>
              </a:tr>
              <a:tr h="342648">
                <a:tc gridSpan="2">
                  <a:txBody>
                    <a:bodyPr/>
                    <a:lstStyle/>
                    <a:p>
                      <a:pPr algn="ctr"/>
                      <a:r>
                        <a:rPr lang="en-US" sz="1400" dirty="0">
                          <a:latin typeface="Gill Sans MT" panose="020B0502020104020203" pitchFamily="34" charset="77"/>
                        </a:rPr>
                        <a:t>trouble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interrupted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lordship</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478426063"/>
                  </a:ext>
                </a:extLst>
              </a:tr>
            </a:tbl>
          </a:graphicData>
        </a:graphic>
      </p:graphicFrame>
    </p:spTree>
    <p:extLst>
      <p:ext uri="{BB962C8B-B14F-4D97-AF65-F5344CB8AC3E}">
        <p14:creationId xmlns:p14="http://schemas.microsoft.com/office/powerpoint/2010/main" val="32294727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6D796D18-EC40-2742-80D3-6B02BB77605F}"/>
              </a:ext>
            </a:extLst>
          </p:cNvPr>
          <p:cNvGraphicFramePr>
            <a:graphicFrameLocks noGrp="1"/>
          </p:cNvGraphicFramePr>
          <p:nvPr>
            <p:extLst>
              <p:ext uri="{D42A27DB-BD31-4B8C-83A1-F6EECF244321}">
                <p14:modId xmlns:p14="http://schemas.microsoft.com/office/powerpoint/2010/main" val="3097854488"/>
              </p:ext>
            </p:extLst>
          </p:nvPr>
        </p:nvGraphicFramePr>
        <p:xfrm>
          <a:off x="127000" y="160866"/>
          <a:ext cx="9639301" cy="6363915"/>
        </p:xfrm>
        <a:graphic>
          <a:graphicData uri="http://schemas.openxmlformats.org/drawingml/2006/table">
            <a:tbl>
              <a:tblPr firstRow="1" bandRow="1">
                <a:tableStyleId>{5940675A-B579-460E-94D1-54222C63F5DA}</a:tableStyleId>
              </a:tblPr>
              <a:tblGrid>
                <a:gridCol w="632417">
                  <a:extLst>
                    <a:ext uri="{9D8B030D-6E8A-4147-A177-3AD203B41FA5}">
                      <a16:colId xmlns:a16="http://schemas.microsoft.com/office/drawing/2014/main" val="828050034"/>
                    </a:ext>
                  </a:extLst>
                </a:gridCol>
                <a:gridCol w="1783939">
                  <a:extLst>
                    <a:ext uri="{9D8B030D-6E8A-4147-A177-3AD203B41FA5}">
                      <a16:colId xmlns:a16="http://schemas.microsoft.com/office/drawing/2014/main" val="3050299405"/>
                    </a:ext>
                  </a:extLst>
                </a:gridCol>
                <a:gridCol w="2083553">
                  <a:extLst>
                    <a:ext uri="{9D8B030D-6E8A-4147-A177-3AD203B41FA5}">
                      <a16:colId xmlns:a16="http://schemas.microsoft.com/office/drawing/2014/main" val="3054467988"/>
                    </a:ext>
                  </a:extLst>
                </a:gridCol>
                <a:gridCol w="241610">
                  <a:extLst>
                    <a:ext uri="{9D8B030D-6E8A-4147-A177-3AD203B41FA5}">
                      <a16:colId xmlns:a16="http://schemas.microsoft.com/office/drawing/2014/main" val="2047785366"/>
                    </a:ext>
                  </a:extLst>
                </a:gridCol>
                <a:gridCol w="1417724">
                  <a:extLst>
                    <a:ext uri="{9D8B030D-6E8A-4147-A177-3AD203B41FA5}">
                      <a16:colId xmlns:a16="http://schemas.microsoft.com/office/drawing/2014/main" val="3756696797"/>
                    </a:ext>
                  </a:extLst>
                </a:gridCol>
                <a:gridCol w="822729">
                  <a:extLst>
                    <a:ext uri="{9D8B030D-6E8A-4147-A177-3AD203B41FA5}">
                      <a16:colId xmlns:a16="http://schemas.microsoft.com/office/drawing/2014/main" val="1563914501"/>
                    </a:ext>
                  </a:extLst>
                </a:gridCol>
                <a:gridCol w="653686">
                  <a:extLst>
                    <a:ext uri="{9D8B030D-6E8A-4147-A177-3AD203B41FA5}">
                      <a16:colId xmlns:a16="http://schemas.microsoft.com/office/drawing/2014/main" val="1734821688"/>
                    </a:ext>
                  </a:extLst>
                </a:gridCol>
                <a:gridCol w="2003643">
                  <a:extLst>
                    <a:ext uri="{9D8B030D-6E8A-4147-A177-3AD203B41FA5}">
                      <a16:colId xmlns:a16="http://schemas.microsoft.com/office/drawing/2014/main" val="3410385600"/>
                    </a:ext>
                  </a:extLst>
                </a:gridCol>
              </a:tblGrid>
              <a:tr h="476949">
                <a:tc rowSpan="2" gridSpan="2">
                  <a:txBody>
                    <a:bodyPr/>
                    <a:lstStyle/>
                    <a:p>
                      <a:pPr algn="ctr"/>
                      <a:r>
                        <a:rPr lang="en-US" sz="2400" dirty="0">
                          <a:solidFill>
                            <a:srgbClr val="FF0000"/>
                          </a:solidFill>
                          <a:latin typeface="Hiragino Kaku Gothic Std W8" panose="020B0800000000000000" pitchFamily="34" charset="-128"/>
                          <a:ea typeface="Hiragino Kaku Gothic Std W8" panose="020B0800000000000000" pitchFamily="34" charset="-128"/>
                        </a:rPr>
                        <a:t>Chapter 3 </a:t>
                      </a:r>
                      <a:r>
                        <a:rPr lang="en-US" sz="1800" dirty="0">
                          <a:solidFill>
                            <a:srgbClr val="FF0000"/>
                          </a:solidFill>
                          <a:latin typeface="Hiragino Kaku Gothic Std W8" panose="020B0800000000000000" pitchFamily="34" charset="-128"/>
                          <a:ea typeface="Hiragino Kaku Gothic Std W8" panose="020B0800000000000000" pitchFamily="34" charset="-128"/>
                        </a:rPr>
                        <a:t>cont.</a:t>
                      </a:r>
                      <a:endParaRPr lang="en-US" sz="2400" dirty="0">
                        <a:solidFill>
                          <a:srgbClr val="FF0000"/>
                        </a:solidFill>
                        <a:latin typeface="Hiragino Kaku Gothic Std W8" panose="020B0800000000000000" pitchFamily="34" charset="-128"/>
                        <a:ea typeface="Hiragino Kaku Gothic Std W8" panose="020B0800000000000000" pitchFamily="34" charset="-128"/>
                      </a:endParaRPr>
                    </a:p>
                    <a:p>
                      <a:pPr algn="ctr"/>
                      <a:r>
                        <a:rPr lang="en-US" sz="2000" dirty="0">
                          <a:solidFill>
                            <a:schemeClr val="tx1"/>
                          </a:solidFill>
                          <a:latin typeface="Hiragino Kaku Gothic Std W8" panose="020B0800000000000000" pitchFamily="34" charset="-128"/>
                          <a:ea typeface="Hiragino Kaku Gothic Std W8" panose="020B0800000000000000" pitchFamily="34" charset="-128"/>
                        </a:rPr>
                        <a:t>Rosie and Judd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2" hMerge="1">
                  <a:txBody>
                    <a:bodyPr/>
                    <a:lstStyle/>
                    <a:p>
                      <a:pPr algn="ctr"/>
                      <a:endParaRPr lang="en-US"/>
                    </a:p>
                  </a:txBody>
                  <a:tcPr anchor="ctr"/>
                </a:tc>
                <a:tc>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Title:</a:t>
                      </a:r>
                    </a:p>
                    <a:p>
                      <a:pPr algn="ctr"/>
                      <a:r>
                        <a:rPr lang="en-US" sz="1050" dirty="0">
                          <a:latin typeface="Hiragino Kaku Gothic Std W8" panose="020B0800000000000000" pitchFamily="34" charset="-128"/>
                          <a:ea typeface="Hiragino Kaku Gothic Std W8" panose="020B0800000000000000" pitchFamily="34" charset="-128"/>
                        </a:rPr>
                        <a:t>Street Child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Author:</a:t>
                      </a:r>
                    </a:p>
                    <a:p>
                      <a:pPr algn="ctr"/>
                      <a:r>
                        <a:rPr lang="en-US" sz="1050" dirty="0">
                          <a:solidFill>
                            <a:schemeClr val="tx1"/>
                          </a:solidFill>
                          <a:latin typeface="Hiragino Kaku Gothic Std W8" panose="020B0800000000000000" pitchFamily="34" charset="-128"/>
                          <a:ea typeface="Hiragino Kaku Gothic Std W8" panose="020B0800000000000000" pitchFamily="34" charset="-128"/>
                        </a:rPr>
                        <a:t>Berlie Doherty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Genre:</a:t>
                      </a:r>
                    </a:p>
                    <a:p>
                      <a:pPr algn="ctr"/>
                      <a:r>
                        <a:rPr lang="en-US" sz="1050" dirty="0">
                          <a:latin typeface="Hiragino Kaku Gothic Std W8" panose="020B0800000000000000" pitchFamily="34" charset="-128"/>
                          <a:ea typeface="Hiragino Kaku Gothic Std W8" panose="020B0800000000000000" pitchFamily="34" charset="-128"/>
                        </a:rPr>
                        <a:t>Fiction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Chapter Word Count:</a:t>
                      </a:r>
                    </a:p>
                    <a:p>
                      <a:pPr algn="ctr"/>
                      <a:r>
                        <a:rPr lang="en-US" sz="1050" dirty="0">
                          <a:latin typeface="Hiragino Kaku Gothic Std W8" panose="020B0800000000000000" pitchFamily="34" charset="-128"/>
                          <a:ea typeface="Hiragino Kaku Gothic Std W8" panose="020B0800000000000000" pitchFamily="34" charset="-128"/>
                        </a:rPr>
                        <a:t>435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050" dirty="0">
                          <a:solidFill>
                            <a:srgbClr val="00B050"/>
                          </a:solidFill>
                          <a:latin typeface="Hiragino Kaku Gothic Std W8" panose="020B0800000000000000" pitchFamily="34" charset="-128"/>
                          <a:ea typeface="Hiragino Kaku Gothic Std W8" panose="020B0800000000000000" pitchFamily="34" charset="-128"/>
                        </a:rPr>
                        <a:t>Chapter Count:</a:t>
                      </a:r>
                    </a:p>
                    <a:p>
                      <a:pPr algn="ctr"/>
                      <a:r>
                        <a:rPr lang="en-US" sz="1050" dirty="0">
                          <a:latin typeface="Hiragino Kaku Gothic Std W8" panose="020B0800000000000000" pitchFamily="34" charset="-128"/>
                          <a:ea typeface="Hiragino Kaku Gothic Std W8" panose="020B0800000000000000" pitchFamily="34" charset="-128"/>
                        </a:rPr>
                        <a:t>3 of 27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5329056"/>
                  </a:ext>
                </a:extLst>
              </a:tr>
              <a:tr h="767567">
                <a:tc gridSpan="2" vMerge="1">
                  <a:txBody>
                    <a:bodyPr/>
                    <a:lstStyle/>
                    <a:p>
                      <a:pPr algn="ctr"/>
                      <a:endParaRPr lang="en-US" sz="2400" dirty="0">
                        <a:latin typeface="Hiragino Kaku Gothic Std W8" panose="020B0800000000000000" pitchFamily="34" charset="-128"/>
                        <a:ea typeface="Hiragino Kaku Gothic Std W8" panose="020B0800000000000000" pitchFamily="34" charset="-128"/>
                      </a:endParaRPr>
                    </a:p>
                  </a:txBody>
                  <a:tcPr anchor="ctr"/>
                </a:tc>
                <a:tc hMerge="1" vMerge="1">
                  <a:txBody>
                    <a:bodyPr/>
                    <a:lstStyle/>
                    <a:p>
                      <a:pPr algn="ctr"/>
                      <a:endParaRPr lang="en-US"/>
                    </a:p>
                  </a:txBody>
                  <a:tcPr anchor="ctr"/>
                </a:tc>
                <a:tc gridSpan="6">
                  <a:txBody>
                    <a:bodyPr/>
                    <a:lstStyle/>
                    <a:p>
                      <a:pPr algn="ctr"/>
                      <a:r>
                        <a:rPr lang="en-US" dirty="0">
                          <a:latin typeface="Hiragino Kaku Gothic Std W8" panose="020B0800000000000000" pitchFamily="34" charset="-128"/>
                          <a:ea typeface="Hiragino Kaku Gothic Std W8" panose="020B0800000000000000" pitchFamily="34" charset="-128"/>
                        </a:rPr>
                        <a:t>Meaning of the word in context.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08562021"/>
                  </a:ext>
                </a:extLst>
              </a:tr>
              <a:tr h="476949">
                <a:tc>
                  <a:txBody>
                    <a:bodyPr/>
                    <a:lstStyle/>
                    <a:p>
                      <a:pPr algn="ctr"/>
                      <a:r>
                        <a:rPr lang="en-US" dirty="0">
                          <a:latin typeface="Hiragino Kaku Gothic Std W8" panose="020B0800000000000000" pitchFamily="34" charset="-128"/>
                          <a:ea typeface="Hiragino Kaku Gothic Std W8" panose="020B0800000000000000" pitchFamily="34" charset="-128"/>
                        </a:rPr>
                        <a:t>9</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ladling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Spooning.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64402458"/>
                  </a:ext>
                </a:extLst>
              </a:tr>
              <a:tr h="476949">
                <a:tc>
                  <a:txBody>
                    <a:bodyPr/>
                    <a:lstStyle/>
                    <a:p>
                      <a:pPr algn="ctr"/>
                      <a:r>
                        <a:rPr lang="en-US" dirty="0">
                          <a:latin typeface="Hiragino Kaku Gothic Std W8" panose="020B0800000000000000" pitchFamily="34" charset="-128"/>
                          <a:ea typeface="Hiragino Kaku Gothic Std W8" panose="020B0800000000000000" pitchFamily="34" charset="-128"/>
                        </a:rPr>
                        <a:t>10</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mouthed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Whispered, almost not saying but making the shape with her mouth.</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24002485"/>
                  </a:ext>
                </a:extLst>
              </a:tr>
              <a:tr h="476949">
                <a:tc>
                  <a:txBody>
                    <a:bodyPr/>
                    <a:lstStyle/>
                    <a:p>
                      <a:pPr algn="ctr"/>
                      <a:r>
                        <a:rPr lang="en-US" dirty="0">
                          <a:latin typeface="Hiragino Kaku Gothic Std W8" panose="020B0800000000000000" pitchFamily="34" charset="-128"/>
                          <a:ea typeface="Hiragino Kaku Gothic Std W8" panose="020B0800000000000000" pitchFamily="34" charset="-128"/>
                        </a:rPr>
                        <a:t>11</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dolloped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Plonked it down.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0932011"/>
                  </a:ext>
                </a:extLst>
              </a:tr>
              <a:tr h="476949">
                <a:tc>
                  <a:txBody>
                    <a:bodyPr/>
                    <a:lstStyle/>
                    <a:p>
                      <a:pPr algn="ctr"/>
                      <a:r>
                        <a:rPr lang="en-US" dirty="0">
                          <a:latin typeface="Hiragino Kaku Gothic Std W8" panose="020B0800000000000000" pitchFamily="34" charset="-128"/>
                          <a:ea typeface="Hiragino Kaku Gothic Std W8" panose="020B0800000000000000" pitchFamily="34" charset="-128"/>
                        </a:rPr>
                        <a:t>12</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errands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Short trips to do jobs </a:t>
                      </a:r>
                      <a:r>
                        <a:rPr lang="en-US" sz="1400" dirty="0" err="1">
                          <a:latin typeface="Gill Sans MT" panose="020B0502020104020203" pitchFamily="34" charset="77"/>
                          <a:ea typeface="Hiragino Kaku Gothic Std W8" panose="020B0800000000000000" pitchFamily="34" charset="-128"/>
                        </a:rPr>
                        <a:t>i.e</a:t>
                      </a:r>
                      <a:r>
                        <a:rPr lang="en-US" sz="1400" dirty="0">
                          <a:latin typeface="Gill Sans MT" panose="020B0502020104020203" pitchFamily="34" charset="77"/>
                          <a:ea typeface="Hiragino Kaku Gothic Std W8" panose="020B0800000000000000" pitchFamily="34" charset="-128"/>
                        </a:rPr>
                        <a:t> going to the shop to buy bread is an errand.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75233973"/>
                  </a:ext>
                </a:extLst>
              </a:tr>
              <a:tr h="476949">
                <a:tc>
                  <a:txBody>
                    <a:bodyPr/>
                    <a:lstStyle/>
                    <a:p>
                      <a:pPr algn="ctr"/>
                      <a:r>
                        <a:rPr lang="en-US" dirty="0">
                          <a:latin typeface="Hiragino Kaku Gothic Std W8" panose="020B0800000000000000" pitchFamily="34" charset="-128"/>
                          <a:ea typeface="Hiragino Kaku Gothic Std W8" panose="020B0800000000000000" pitchFamily="34" charset="-128"/>
                        </a:rPr>
                        <a:t>13</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pleading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Begging.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33242651"/>
                  </a:ext>
                </a:extLst>
              </a:tr>
              <a:tr h="476949">
                <a:tc>
                  <a:txBody>
                    <a:bodyPr/>
                    <a:lstStyle/>
                    <a:p>
                      <a:pPr algn="ctr"/>
                      <a:r>
                        <a:rPr lang="en-US" dirty="0">
                          <a:latin typeface="Hiragino Kaku Gothic Std W8" panose="020B0800000000000000" pitchFamily="34" charset="-128"/>
                          <a:ea typeface="Hiragino Kaku Gothic Std W8" panose="020B0800000000000000" pitchFamily="34" charset="-128"/>
                        </a:rPr>
                        <a:t>14</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scullery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A small room off the kitchen for washing dishes and cleaning.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00729911"/>
                  </a:ext>
                </a:extLst>
              </a:tr>
              <a:tr h="476949">
                <a:tc>
                  <a:txBody>
                    <a:bodyPr/>
                    <a:lstStyle/>
                    <a:p>
                      <a:pPr algn="ctr"/>
                      <a:r>
                        <a:rPr lang="en-US" dirty="0">
                          <a:latin typeface="Hiragino Kaku Gothic Std W8" panose="020B0800000000000000" pitchFamily="34" charset="-128"/>
                          <a:ea typeface="Hiragino Kaku Gothic Std W8" panose="020B0800000000000000" pitchFamily="34" charset="-128"/>
                        </a:rPr>
                        <a:t>15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60744076"/>
                  </a:ext>
                </a:extLst>
              </a:tr>
              <a:tr h="476949">
                <a:tc>
                  <a:txBody>
                    <a:bodyPr/>
                    <a:lstStyle/>
                    <a:p>
                      <a:pPr algn="ctr"/>
                      <a:r>
                        <a:rPr lang="en-US" dirty="0">
                          <a:latin typeface="Hiragino Kaku Gothic Std W8" panose="020B0800000000000000" pitchFamily="34" charset="-128"/>
                          <a:ea typeface="Hiragino Kaku Gothic Std W8" panose="020B0800000000000000" pitchFamily="34" charset="-128"/>
                        </a:rPr>
                        <a:t>16</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68558309"/>
                  </a:ext>
                </a:extLst>
              </a:tr>
              <a:tr h="349909">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1 Words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2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3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Word of the Chapter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3350771"/>
                  </a:ext>
                </a:extLst>
              </a:tr>
              <a:tr h="317966">
                <a:tc gridSpan="2">
                  <a:txBody>
                    <a:bodyPr/>
                    <a:lstStyle/>
                    <a:p>
                      <a:pPr algn="ctr"/>
                      <a:endParaRPr lang="en-US" sz="1400" dirty="0">
                        <a:latin typeface="Gill Sans MT" panose="020B0502020104020203" pitchFamily="34" charset="77"/>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gridSpan="2">
                  <a:txBody>
                    <a:bodyPr/>
                    <a:lstStyle/>
                    <a:p>
                      <a:pPr algn="ctr"/>
                      <a:endParaRPr lang="en-US" sz="1400" dirty="0">
                        <a:solidFill>
                          <a:schemeClr val="tx1"/>
                        </a:solidFill>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40381091"/>
                  </a:ext>
                </a:extLst>
              </a:tr>
              <a:tr h="317966">
                <a:tc gridSpan="2">
                  <a:txBody>
                    <a:bodyPr/>
                    <a:lstStyle/>
                    <a:p>
                      <a:pPr algn="ctr"/>
                      <a:endParaRPr lang="en-US" sz="1400" dirty="0">
                        <a:latin typeface="Gill Sans MT" panose="020B0502020104020203" pitchFamily="34" charset="77"/>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966039818"/>
                  </a:ext>
                </a:extLst>
              </a:tr>
              <a:tr h="317966">
                <a:tc gridSpan="2">
                  <a:txBody>
                    <a:bodyPr/>
                    <a:lstStyle/>
                    <a:p>
                      <a:pPr algn="ctr"/>
                      <a:endParaRPr lang="en-US" sz="1400" dirty="0">
                        <a:latin typeface="Gill Sans MT" panose="020B0502020104020203" pitchFamily="34" charset="77"/>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478426063"/>
                  </a:ext>
                </a:extLst>
              </a:tr>
            </a:tbl>
          </a:graphicData>
        </a:graphic>
      </p:graphicFrame>
    </p:spTree>
    <p:extLst>
      <p:ext uri="{BB962C8B-B14F-4D97-AF65-F5344CB8AC3E}">
        <p14:creationId xmlns:p14="http://schemas.microsoft.com/office/powerpoint/2010/main" val="39420877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6D796D18-EC40-2742-80D3-6B02BB77605F}"/>
              </a:ext>
            </a:extLst>
          </p:cNvPr>
          <p:cNvGraphicFramePr>
            <a:graphicFrameLocks noGrp="1"/>
          </p:cNvGraphicFramePr>
          <p:nvPr>
            <p:extLst>
              <p:ext uri="{D42A27DB-BD31-4B8C-83A1-F6EECF244321}">
                <p14:modId xmlns:p14="http://schemas.microsoft.com/office/powerpoint/2010/main" val="676017050"/>
              </p:ext>
            </p:extLst>
          </p:nvPr>
        </p:nvGraphicFramePr>
        <p:xfrm>
          <a:off x="127000" y="160866"/>
          <a:ext cx="9639301" cy="6544734"/>
        </p:xfrm>
        <a:graphic>
          <a:graphicData uri="http://schemas.openxmlformats.org/drawingml/2006/table">
            <a:tbl>
              <a:tblPr firstRow="1" bandRow="1">
                <a:tableStyleId>{5940675A-B579-460E-94D1-54222C63F5DA}</a:tableStyleId>
              </a:tblPr>
              <a:tblGrid>
                <a:gridCol w="465904">
                  <a:extLst>
                    <a:ext uri="{9D8B030D-6E8A-4147-A177-3AD203B41FA5}">
                      <a16:colId xmlns:a16="http://schemas.microsoft.com/office/drawing/2014/main" val="828050034"/>
                    </a:ext>
                  </a:extLst>
                </a:gridCol>
                <a:gridCol w="1950452">
                  <a:extLst>
                    <a:ext uri="{9D8B030D-6E8A-4147-A177-3AD203B41FA5}">
                      <a16:colId xmlns:a16="http://schemas.microsoft.com/office/drawing/2014/main" val="3050299405"/>
                    </a:ext>
                  </a:extLst>
                </a:gridCol>
                <a:gridCol w="2083553">
                  <a:extLst>
                    <a:ext uri="{9D8B030D-6E8A-4147-A177-3AD203B41FA5}">
                      <a16:colId xmlns:a16="http://schemas.microsoft.com/office/drawing/2014/main" val="3054467988"/>
                    </a:ext>
                  </a:extLst>
                </a:gridCol>
                <a:gridCol w="241610">
                  <a:extLst>
                    <a:ext uri="{9D8B030D-6E8A-4147-A177-3AD203B41FA5}">
                      <a16:colId xmlns:a16="http://schemas.microsoft.com/office/drawing/2014/main" val="2047785366"/>
                    </a:ext>
                  </a:extLst>
                </a:gridCol>
                <a:gridCol w="1417724">
                  <a:extLst>
                    <a:ext uri="{9D8B030D-6E8A-4147-A177-3AD203B41FA5}">
                      <a16:colId xmlns:a16="http://schemas.microsoft.com/office/drawing/2014/main" val="3756696797"/>
                    </a:ext>
                  </a:extLst>
                </a:gridCol>
                <a:gridCol w="822729">
                  <a:extLst>
                    <a:ext uri="{9D8B030D-6E8A-4147-A177-3AD203B41FA5}">
                      <a16:colId xmlns:a16="http://schemas.microsoft.com/office/drawing/2014/main" val="1563914501"/>
                    </a:ext>
                  </a:extLst>
                </a:gridCol>
                <a:gridCol w="653686">
                  <a:extLst>
                    <a:ext uri="{9D8B030D-6E8A-4147-A177-3AD203B41FA5}">
                      <a16:colId xmlns:a16="http://schemas.microsoft.com/office/drawing/2014/main" val="1734821688"/>
                    </a:ext>
                  </a:extLst>
                </a:gridCol>
                <a:gridCol w="2003643">
                  <a:extLst>
                    <a:ext uri="{9D8B030D-6E8A-4147-A177-3AD203B41FA5}">
                      <a16:colId xmlns:a16="http://schemas.microsoft.com/office/drawing/2014/main" val="3410385600"/>
                    </a:ext>
                  </a:extLst>
                </a:gridCol>
              </a:tblGrid>
              <a:tr h="513972">
                <a:tc rowSpan="2" gridSpan="2">
                  <a:txBody>
                    <a:bodyPr/>
                    <a:lstStyle/>
                    <a:p>
                      <a:pPr algn="ctr"/>
                      <a:r>
                        <a:rPr lang="en-US" sz="2400" dirty="0">
                          <a:solidFill>
                            <a:srgbClr val="FF0000"/>
                          </a:solidFill>
                          <a:latin typeface="Hiragino Kaku Gothic Std W8" panose="020B0800000000000000" pitchFamily="34" charset="-128"/>
                          <a:ea typeface="Hiragino Kaku Gothic Std W8" panose="020B0800000000000000" pitchFamily="34" charset="-128"/>
                        </a:rPr>
                        <a:t>Chapter 4</a:t>
                      </a:r>
                    </a:p>
                    <a:p>
                      <a:pPr algn="ctr"/>
                      <a:r>
                        <a:rPr lang="en-US" sz="2000" dirty="0">
                          <a:solidFill>
                            <a:schemeClr val="tx1"/>
                          </a:solidFill>
                          <a:latin typeface="Hiragino Kaku Gothic Std W8" panose="020B0800000000000000" pitchFamily="34" charset="-128"/>
                          <a:ea typeface="Hiragino Kaku Gothic Std W8" panose="020B0800000000000000" pitchFamily="34" charset="-128"/>
                        </a:rPr>
                        <a:t>The Workhouse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2" hMerge="1">
                  <a:txBody>
                    <a:bodyPr/>
                    <a:lstStyle/>
                    <a:p>
                      <a:pPr algn="ctr"/>
                      <a:endParaRPr lang="en-US"/>
                    </a:p>
                  </a:txBody>
                  <a:tcPr anchor="ctr"/>
                </a:tc>
                <a:tc>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Title:</a:t>
                      </a:r>
                    </a:p>
                    <a:p>
                      <a:pPr algn="ctr"/>
                      <a:r>
                        <a:rPr lang="en-US" sz="1050" dirty="0">
                          <a:latin typeface="Hiragino Kaku Gothic Std W8" panose="020B0800000000000000" pitchFamily="34" charset="-128"/>
                          <a:ea typeface="Hiragino Kaku Gothic Std W8" panose="020B0800000000000000" pitchFamily="34" charset="-128"/>
                        </a:rPr>
                        <a:t>Street Child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Author:</a:t>
                      </a:r>
                    </a:p>
                    <a:p>
                      <a:pPr algn="ctr"/>
                      <a:r>
                        <a:rPr lang="en-US" sz="1050" dirty="0">
                          <a:solidFill>
                            <a:schemeClr val="tx1"/>
                          </a:solidFill>
                          <a:latin typeface="Hiragino Kaku Gothic Std W8" panose="020B0800000000000000" pitchFamily="34" charset="-128"/>
                          <a:ea typeface="Hiragino Kaku Gothic Std W8" panose="020B0800000000000000" pitchFamily="34" charset="-128"/>
                        </a:rPr>
                        <a:t>Berlie Doherty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Genre:</a:t>
                      </a:r>
                    </a:p>
                    <a:p>
                      <a:pPr algn="ctr"/>
                      <a:r>
                        <a:rPr lang="en-US" sz="1050" dirty="0">
                          <a:latin typeface="Hiragino Kaku Gothic Std W8" panose="020B0800000000000000" pitchFamily="34" charset="-128"/>
                          <a:ea typeface="Hiragino Kaku Gothic Std W8" panose="020B0800000000000000" pitchFamily="34" charset="-128"/>
                        </a:rPr>
                        <a:t>Fiction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Chapter Word Count:</a:t>
                      </a:r>
                    </a:p>
                    <a:p>
                      <a:pPr algn="ctr"/>
                      <a:r>
                        <a:rPr lang="en-US" sz="1050" dirty="0">
                          <a:latin typeface="Hiragino Kaku Gothic Std W8" panose="020B0800000000000000" pitchFamily="34" charset="-128"/>
                          <a:ea typeface="Hiragino Kaku Gothic Std W8" panose="020B0800000000000000" pitchFamily="34" charset="-128"/>
                        </a:rPr>
                        <a:t>435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050" dirty="0">
                          <a:solidFill>
                            <a:srgbClr val="00B050"/>
                          </a:solidFill>
                          <a:latin typeface="Hiragino Kaku Gothic Std W8" panose="020B0800000000000000" pitchFamily="34" charset="-128"/>
                          <a:ea typeface="Hiragino Kaku Gothic Std W8" panose="020B0800000000000000" pitchFamily="34" charset="-128"/>
                        </a:rPr>
                        <a:t>Chapter Count:</a:t>
                      </a:r>
                    </a:p>
                    <a:p>
                      <a:pPr algn="ctr"/>
                      <a:r>
                        <a:rPr lang="en-US" sz="1050" dirty="0">
                          <a:latin typeface="Hiragino Kaku Gothic Std W8" panose="020B0800000000000000" pitchFamily="34" charset="-128"/>
                          <a:ea typeface="Hiragino Kaku Gothic Std W8" panose="020B0800000000000000" pitchFamily="34" charset="-128"/>
                        </a:rPr>
                        <a:t>4 of 27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5329056"/>
                  </a:ext>
                </a:extLst>
              </a:tr>
              <a:tr h="513972">
                <a:tc gridSpan="2" vMerge="1">
                  <a:txBody>
                    <a:bodyPr/>
                    <a:lstStyle/>
                    <a:p>
                      <a:pPr algn="ctr"/>
                      <a:endParaRPr lang="en-US" sz="2400" dirty="0">
                        <a:latin typeface="Hiragino Kaku Gothic Std W8" panose="020B0800000000000000" pitchFamily="34" charset="-128"/>
                        <a:ea typeface="Hiragino Kaku Gothic Std W8" panose="020B0800000000000000" pitchFamily="34" charset="-128"/>
                      </a:endParaRPr>
                    </a:p>
                  </a:txBody>
                  <a:tcPr anchor="ctr"/>
                </a:tc>
                <a:tc hMerge="1" vMerge="1">
                  <a:txBody>
                    <a:bodyPr/>
                    <a:lstStyle/>
                    <a:p>
                      <a:pPr algn="ctr"/>
                      <a:endParaRPr lang="en-US"/>
                    </a:p>
                  </a:txBody>
                  <a:tcPr anchor="ctr"/>
                </a:tc>
                <a:tc gridSpan="6">
                  <a:txBody>
                    <a:bodyPr/>
                    <a:lstStyle/>
                    <a:p>
                      <a:pPr algn="ctr"/>
                      <a:r>
                        <a:rPr lang="en-US" dirty="0">
                          <a:latin typeface="Hiragino Kaku Gothic Std W8" panose="020B0800000000000000" pitchFamily="34" charset="-128"/>
                          <a:ea typeface="Hiragino Kaku Gothic Std W8" panose="020B0800000000000000" pitchFamily="34" charset="-128"/>
                        </a:rPr>
                        <a:t>Meaning of the word in context.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08562021"/>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1</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trudging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Walking with slow, heavy steps.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64402458"/>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2</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squatted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Crouched into a sitting position.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24002485"/>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3</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dabbing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Pressing gently to wipe something away.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0932011"/>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4</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struggled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Finding it difficult.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75233973"/>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weary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Tired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33242651"/>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6</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slouched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Slumped down.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00729911"/>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glared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Looked at with a cross expression.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60744076"/>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8</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infirmary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Hospital.</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68558309"/>
                  </a:ext>
                </a:extLst>
              </a:tr>
              <a:tr h="377070">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1 Words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2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3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Word of the Chapter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3350771"/>
                  </a:ext>
                </a:extLst>
              </a:tr>
              <a:tr h="342648">
                <a:tc gridSpan="2">
                  <a:txBody>
                    <a:bodyPr/>
                    <a:lstStyle/>
                    <a:p>
                      <a:pPr algn="ctr"/>
                      <a:r>
                        <a:rPr lang="en-US" sz="1400" dirty="0">
                          <a:latin typeface="Gill Sans MT" panose="020B0502020104020203" pitchFamily="34" charset="77"/>
                        </a:rPr>
                        <a:t>slow</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400" dirty="0">
                          <a:latin typeface="Gill Sans MT" panose="020B0502020104020203" pitchFamily="34" charset="77"/>
                          <a:ea typeface="Hiragino Kaku Gothic Std W8" panose="020B0800000000000000" pitchFamily="34" charset="-128"/>
                        </a:rPr>
                        <a:t>progress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400" dirty="0">
                          <a:latin typeface="Gill Sans MT" panose="020B0502020104020203" pitchFamily="34" charset="77"/>
                          <a:ea typeface="Hiragino Kaku Gothic Std W8" panose="020B0800000000000000" pitchFamily="34" charset="-128"/>
                        </a:rPr>
                        <a:t>porter</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gridSpan="2">
                  <a:txBody>
                    <a:bodyPr/>
                    <a:lstStyle/>
                    <a:p>
                      <a:pPr algn="ctr"/>
                      <a:r>
                        <a:rPr lang="en-US" sz="1400" baseline="0" dirty="0">
                          <a:solidFill>
                            <a:srgbClr val="FF0000"/>
                          </a:solidFill>
                          <a:latin typeface="Gill Sans MT" panose="020B0502020104020203" pitchFamily="34" charset="77"/>
                          <a:ea typeface="Hiragino Kaku Gothic Std W8" panose="020B0800000000000000" pitchFamily="34" charset="-128"/>
                        </a:rPr>
                        <a:t>weaving –</a:t>
                      </a:r>
                      <a:r>
                        <a:rPr lang="en-US" sz="1400" baseline="0" dirty="0">
                          <a:solidFill>
                            <a:schemeClr val="tx1"/>
                          </a:solidFill>
                          <a:latin typeface="Gill Sans MT" panose="020B0502020104020203" pitchFamily="34" charset="77"/>
                          <a:ea typeface="Hiragino Kaku Gothic Std W8" panose="020B0800000000000000" pitchFamily="34" charset="-128"/>
                        </a:rPr>
                        <a:t>moving in and out of, or around, objects.</a:t>
                      </a:r>
                      <a:endParaRPr lang="en-US" sz="1400" dirty="0">
                        <a:solidFill>
                          <a:schemeClr val="tx1"/>
                        </a:solidFill>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40381091"/>
                  </a:ext>
                </a:extLst>
              </a:tr>
              <a:tr h="342648">
                <a:tc gridSpan="2">
                  <a:txBody>
                    <a:bodyPr/>
                    <a:lstStyle/>
                    <a:p>
                      <a:pPr algn="ctr"/>
                      <a:r>
                        <a:rPr lang="en-US" sz="1400" dirty="0">
                          <a:latin typeface="Gill Sans MT" panose="020B0502020104020203" pitchFamily="34" charset="77"/>
                        </a:rPr>
                        <a:t>kneeling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burst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lantern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966039818"/>
                  </a:ext>
                </a:extLst>
              </a:tr>
              <a:tr h="342648">
                <a:tc gridSpan="2">
                  <a:txBody>
                    <a:bodyPr/>
                    <a:lstStyle/>
                    <a:p>
                      <a:pPr algn="ctr"/>
                      <a:r>
                        <a:rPr lang="en-US" sz="1400" dirty="0">
                          <a:latin typeface="Gill Sans MT" panose="020B0502020104020203" pitchFamily="34" charset="77"/>
                        </a:rPr>
                        <a:t>stealing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echoing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matron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478426063"/>
                  </a:ext>
                </a:extLst>
              </a:tr>
            </a:tbl>
          </a:graphicData>
        </a:graphic>
      </p:graphicFrame>
    </p:spTree>
    <p:extLst>
      <p:ext uri="{BB962C8B-B14F-4D97-AF65-F5344CB8AC3E}">
        <p14:creationId xmlns:p14="http://schemas.microsoft.com/office/powerpoint/2010/main" val="37044343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6D796D18-EC40-2742-80D3-6B02BB77605F}"/>
              </a:ext>
            </a:extLst>
          </p:cNvPr>
          <p:cNvGraphicFramePr>
            <a:graphicFrameLocks noGrp="1"/>
          </p:cNvGraphicFramePr>
          <p:nvPr>
            <p:extLst>
              <p:ext uri="{D42A27DB-BD31-4B8C-83A1-F6EECF244321}">
                <p14:modId xmlns:p14="http://schemas.microsoft.com/office/powerpoint/2010/main" val="3564334127"/>
              </p:ext>
            </p:extLst>
          </p:nvPr>
        </p:nvGraphicFramePr>
        <p:xfrm>
          <a:off x="127000" y="160866"/>
          <a:ext cx="9639301" cy="6472410"/>
        </p:xfrm>
        <a:graphic>
          <a:graphicData uri="http://schemas.openxmlformats.org/drawingml/2006/table">
            <a:tbl>
              <a:tblPr firstRow="1" bandRow="1">
                <a:tableStyleId>{5940675A-B579-460E-94D1-54222C63F5DA}</a:tableStyleId>
              </a:tblPr>
              <a:tblGrid>
                <a:gridCol w="678912">
                  <a:extLst>
                    <a:ext uri="{9D8B030D-6E8A-4147-A177-3AD203B41FA5}">
                      <a16:colId xmlns:a16="http://schemas.microsoft.com/office/drawing/2014/main" val="828050034"/>
                    </a:ext>
                  </a:extLst>
                </a:gridCol>
                <a:gridCol w="1737444">
                  <a:extLst>
                    <a:ext uri="{9D8B030D-6E8A-4147-A177-3AD203B41FA5}">
                      <a16:colId xmlns:a16="http://schemas.microsoft.com/office/drawing/2014/main" val="3050299405"/>
                    </a:ext>
                  </a:extLst>
                </a:gridCol>
                <a:gridCol w="2083553">
                  <a:extLst>
                    <a:ext uri="{9D8B030D-6E8A-4147-A177-3AD203B41FA5}">
                      <a16:colId xmlns:a16="http://schemas.microsoft.com/office/drawing/2014/main" val="3054467988"/>
                    </a:ext>
                  </a:extLst>
                </a:gridCol>
                <a:gridCol w="241610">
                  <a:extLst>
                    <a:ext uri="{9D8B030D-6E8A-4147-A177-3AD203B41FA5}">
                      <a16:colId xmlns:a16="http://schemas.microsoft.com/office/drawing/2014/main" val="2047785366"/>
                    </a:ext>
                  </a:extLst>
                </a:gridCol>
                <a:gridCol w="1417724">
                  <a:extLst>
                    <a:ext uri="{9D8B030D-6E8A-4147-A177-3AD203B41FA5}">
                      <a16:colId xmlns:a16="http://schemas.microsoft.com/office/drawing/2014/main" val="3756696797"/>
                    </a:ext>
                  </a:extLst>
                </a:gridCol>
                <a:gridCol w="822729">
                  <a:extLst>
                    <a:ext uri="{9D8B030D-6E8A-4147-A177-3AD203B41FA5}">
                      <a16:colId xmlns:a16="http://schemas.microsoft.com/office/drawing/2014/main" val="1563914501"/>
                    </a:ext>
                  </a:extLst>
                </a:gridCol>
                <a:gridCol w="653686">
                  <a:extLst>
                    <a:ext uri="{9D8B030D-6E8A-4147-A177-3AD203B41FA5}">
                      <a16:colId xmlns:a16="http://schemas.microsoft.com/office/drawing/2014/main" val="1734821688"/>
                    </a:ext>
                  </a:extLst>
                </a:gridCol>
                <a:gridCol w="2003643">
                  <a:extLst>
                    <a:ext uri="{9D8B030D-6E8A-4147-A177-3AD203B41FA5}">
                      <a16:colId xmlns:a16="http://schemas.microsoft.com/office/drawing/2014/main" val="3410385600"/>
                    </a:ext>
                  </a:extLst>
                </a:gridCol>
              </a:tblGrid>
              <a:tr h="482934">
                <a:tc rowSpan="2" gridSpan="2">
                  <a:txBody>
                    <a:bodyPr/>
                    <a:lstStyle/>
                    <a:p>
                      <a:pPr algn="ctr"/>
                      <a:r>
                        <a:rPr lang="en-US" sz="2400" dirty="0">
                          <a:solidFill>
                            <a:srgbClr val="FF0000"/>
                          </a:solidFill>
                          <a:latin typeface="Hiragino Kaku Gothic Std W8" panose="020B0800000000000000" pitchFamily="34" charset="-128"/>
                          <a:ea typeface="Hiragino Kaku Gothic Std W8" panose="020B0800000000000000" pitchFamily="34" charset="-128"/>
                        </a:rPr>
                        <a:t>Chapter 4 </a:t>
                      </a:r>
                      <a:r>
                        <a:rPr lang="en-US" sz="2000" dirty="0">
                          <a:solidFill>
                            <a:srgbClr val="FF0000"/>
                          </a:solidFill>
                          <a:latin typeface="Hiragino Kaku Gothic Std W8" panose="020B0800000000000000" pitchFamily="34" charset="-128"/>
                          <a:ea typeface="Hiragino Kaku Gothic Std W8" panose="020B0800000000000000" pitchFamily="34" charset="-128"/>
                        </a:rPr>
                        <a:t>cont.</a:t>
                      </a:r>
                      <a:endParaRPr lang="en-US" sz="2400" dirty="0">
                        <a:solidFill>
                          <a:srgbClr val="FF0000"/>
                        </a:solidFill>
                        <a:latin typeface="Hiragino Kaku Gothic Std W8" panose="020B0800000000000000" pitchFamily="34" charset="-128"/>
                        <a:ea typeface="Hiragino Kaku Gothic Std W8" panose="020B0800000000000000" pitchFamily="34" charset="-128"/>
                      </a:endParaRPr>
                    </a:p>
                    <a:p>
                      <a:pPr algn="ctr"/>
                      <a:r>
                        <a:rPr lang="en-US" sz="2000" dirty="0">
                          <a:solidFill>
                            <a:schemeClr val="tx1"/>
                          </a:solidFill>
                          <a:latin typeface="Hiragino Kaku Gothic Std W8" panose="020B0800000000000000" pitchFamily="34" charset="-128"/>
                          <a:ea typeface="Hiragino Kaku Gothic Std W8" panose="020B0800000000000000" pitchFamily="34" charset="-128"/>
                        </a:rPr>
                        <a:t>The Workhouse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2" hMerge="1">
                  <a:txBody>
                    <a:bodyPr/>
                    <a:lstStyle/>
                    <a:p>
                      <a:pPr algn="ctr"/>
                      <a:endParaRPr lang="en-US"/>
                    </a:p>
                  </a:txBody>
                  <a:tcPr anchor="ctr"/>
                </a:tc>
                <a:tc>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Title:</a:t>
                      </a:r>
                    </a:p>
                    <a:p>
                      <a:pPr algn="ctr"/>
                      <a:r>
                        <a:rPr lang="en-US" sz="1050" dirty="0">
                          <a:latin typeface="Hiragino Kaku Gothic Std W8" panose="020B0800000000000000" pitchFamily="34" charset="-128"/>
                          <a:ea typeface="Hiragino Kaku Gothic Std W8" panose="020B0800000000000000" pitchFamily="34" charset="-128"/>
                        </a:rPr>
                        <a:t>Street Child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Author:</a:t>
                      </a:r>
                    </a:p>
                    <a:p>
                      <a:pPr algn="ctr"/>
                      <a:r>
                        <a:rPr lang="en-US" sz="1050" dirty="0">
                          <a:solidFill>
                            <a:schemeClr val="tx1"/>
                          </a:solidFill>
                          <a:latin typeface="Hiragino Kaku Gothic Std W8" panose="020B0800000000000000" pitchFamily="34" charset="-128"/>
                          <a:ea typeface="Hiragino Kaku Gothic Std W8" panose="020B0800000000000000" pitchFamily="34" charset="-128"/>
                        </a:rPr>
                        <a:t>Berlie Doherty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Genre:</a:t>
                      </a:r>
                    </a:p>
                    <a:p>
                      <a:pPr algn="ctr"/>
                      <a:r>
                        <a:rPr lang="en-US" sz="1050" dirty="0">
                          <a:latin typeface="Hiragino Kaku Gothic Std W8" panose="020B0800000000000000" pitchFamily="34" charset="-128"/>
                          <a:ea typeface="Hiragino Kaku Gothic Std W8" panose="020B0800000000000000" pitchFamily="34" charset="-128"/>
                        </a:rPr>
                        <a:t>Fiction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Chapter Word Count:</a:t>
                      </a:r>
                    </a:p>
                    <a:p>
                      <a:pPr algn="ctr"/>
                      <a:r>
                        <a:rPr lang="en-US" sz="1050" dirty="0">
                          <a:latin typeface="Hiragino Kaku Gothic Std W8" panose="020B0800000000000000" pitchFamily="34" charset="-128"/>
                          <a:ea typeface="Hiragino Kaku Gothic Std W8" panose="020B0800000000000000" pitchFamily="34" charset="-128"/>
                        </a:rPr>
                        <a:t>435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050" dirty="0">
                          <a:solidFill>
                            <a:srgbClr val="00B050"/>
                          </a:solidFill>
                          <a:latin typeface="Hiragino Kaku Gothic Std W8" panose="020B0800000000000000" pitchFamily="34" charset="-128"/>
                          <a:ea typeface="Hiragino Kaku Gothic Std W8" panose="020B0800000000000000" pitchFamily="34" charset="-128"/>
                        </a:rPr>
                        <a:t>Chapter Count:</a:t>
                      </a:r>
                    </a:p>
                    <a:p>
                      <a:pPr algn="ctr"/>
                      <a:r>
                        <a:rPr lang="en-US" sz="1050" dirty="0">
                          <a:latin typeface="Hiragino Kaku Gothic Std W8" panose="020B0800000000000000" pitchFamily="34" charset="-128"/>
                          <a:ea typeface="Hiragino Kaku Gothic Std W8" panose="020B0800000000000000" pitchFamily="34" charset="-128"/>
                        </a:rPr>
                        <a:t>4 of 27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5329056"/>
                  </a:ext>
                </a:extLst>
              </a:tr>
              <a:tr h="805837">
                <a:tc gridSpan="2" vMerge="1">
                  <a:txBody>
                    <a:bodyPr/>
                    <a:lstStyle/>
                    <a:p>
                      <a:pPr algn="ctr"/>
                      <a:endParaRPr lang="en-US" sz="2400" dirty="0">
                        <a:latin typeface="Hiragino Kaku Gothic Std W8" panose="020B0800000000000000" pitchFamily="34" charset="-128"/>
                        <a:ea typeface="Hiragino Kaku Gothic Std W8" panose="020B0800000000000000" pitchFamily="34" charset="-128"/>
                      </a:endParaRPr>
                    </a:p>
                  </a:txBody>
                  <a:tcPr anchor="ctr"/>
                </a:tc>
                <a:tc hMerge="1" vMerge="1">
                  <a:txBody>
                    <a:bodyPr/>
                    <a:lstStyle/>
                    <a:p>
                      <a:pPr algn="ctr"/>
                      <a:endParaRPr lang="en-US"/>
                    </a:p>
                  </a:txBody>
                  <a:tcPr anchor="ctr"/>
                </a:tc>
                <a:tc gridSpan="6">
                  <a:txBody>
                    <a:bodyPr/>
                    <a:lstStyle/>
                    <a:p>
                      <a:pPr algn="ctr"/>
                      <a:r>
                        <a:rPr lang="en-US" dirty="0">
                          <a:latin typeface="Hiragino Kaku Gothic Std W8" panose="020B0800000000000000" pitchFamily="34" charset="-128"/>
                          <a:ea typeface="Hiragino Kaku Gothic Std W8" panose="020B0800000000000000" pitchFamily="34" charset="-128"/>
                        </a:rPr>
                        <a:t>Meaning of the word in context.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08562021"/>
                  </a:ext>
                </a:extLst>
              </a:tr>
              <a:tr h="482934">
                <a:tc>
                  <a:txBody>
                    <a:bodyPr/>
                    <a:lstStyle/>
                    <a:p>
                      <a:pPr algn="ctr"/>
                      <a:r>
                        <a:rPr lang="en-US" dirty="0">
                          <a:latin typeface="Hiragino Kaku Gothic Std W8" panose="020B0800000000000000" pitchFamily="34" charset="-128"/>
                          <a:ea typeface="Hiragino Kaku Gothic Std W8" panose="020B0800000000000000" pitchFamily="34" charset="-128"/>
                        </a:rPr>
                        <a:t>9</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whimpering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Making quiet, unhappy sounds as if they are about to cry.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64402458"/>
                  </a:ext>
                </a:extLst>
              </a:tr>
              <a:tr h="482934">
                <a:tc>
                  <a:txBody>
                    <a:bodyPr/>
                    <a:lstStyle/>
                    <a:p>
                      <a:pPr algn="ctr"/>
                      <a:r>
                        <a:rPr lang="en-US" dirty="0">
                          <a:latin typeface="Hiragino Kaku Gothic Std W8" panose="020B0800000000000000" pitchFamily="34" charset="-128"/>
                          <a:ea typeface="Hiragino Kaku Gothic Std W8" panose="020B0800000000000000" pitchFamily="34" charset="-128"/>
                        </a:rPr>
                        <a:t>10</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shuffled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Move in a way where you are dragging you feet along the ground.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24002485"/>
                  </a:ext>
                </a:extLst>
              </a:tr>
              <a:tr h="482934">
                <a:tc>
                  <a:txBody>
                    <a:bodyPr/>
                    <a:lstStyle/>
                    <a:p>
                      <a:pPr algn="ctr"/>
                      <a:r>
                        <a:rPr lang="en-US" dirty="0">
                          <a:latin typeface="Hiragino Kaku Gothic Std W8" panose="020B0800000000000000" pitchFamily="34" charset="-128"/>
                          <a:ea typeface="Hiragino Kaku Gothic Std W8" panose="020B0800000000000000" pitchFamily="34" charset="-128"/>
                        </a:rPr>
                        <a:t>11</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resist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Put up a fight.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0932011"/>
                  </a:ext>
                </a:extLst>
              </a:tr>
              <a:tr h="482934">
                <a:tc>
                  <a:txBody>
                    <a:bodyPr/>
                    <a:lstStyle/>
                    <a:p>
                      <a:pPr algn="ctr"/>
                      <a:r>
                        <a:rPr lang="en-US" dirty="0">
                          <a:latin typeface="Hiragino Kaku Gothic Std W8" panose="020B0800000000000000" pitchFamily="34" charset="-128"/>
                          <a:ea typeface="Hiragino Kaku Gothic Std W8" panose="020B0800000000000000" pitchFamily="34" charset="-128"/>
                        </a:rPr>
                        <a:t>12</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sluice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Wash him under running water.</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75233973"/>
                  </a:ext>
                </a:extLst>
              </a:tr>
              <a:tr h="482934">
                <a:tc>
                  <a:txBody>
                    <a:bodyPr/>
                    <a:lstStyle/>
                    <a:p>
                      <a:pPr algn="ctr"/>
                      <a:r>
                        <a:rPr lang="en-US" dirty="0">
                          <a:latin typeface="Hiragino Kaku Gothic Std W8" panose="020B0800000000000000" pitchFamily="34" charset="-128"/>
                          <a:ea typeface="Hiragino Kaku Gothic Std W8" panose="020B0800000000000000" pitchFamily="34" charset="-128"/>
                        </a:rPr>
                        <a:t>13</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dormitory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A large room where many people sleep.</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33242651"/>
                  </a:ext>
                </a:extLst>
              </a:tr>
              <a:tr h="482934">
                <a:tc>
                  <a:txBody>
                    <a:bodyPr/>
                    <a:lstStyle/>
                    <a:p>
                      <a:pPr algn="ctr"/>
                      <a:r>
                        <a:rPr lang="en-US" dirty="0">
                          <a:latin typeface="Hiragino Kaku Gothic Std W8" panose="020B0800000000000000" pitchFamily="34" charset="-128"/>
                          <a:ea typeface="Hiragino Kaku Gothic Std W8" panose="020B0800000000000000" pitchFamily="34" charset="-128"/>
                        </a:rPr>
                        <a:t>14</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prowled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Moving quietly.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00729911"/>
                  </a:ext>
                </a:extLst>
              </a:tr>
              <a:tr h="482934">
                <a:tc>
                  <a:txBody>
                    <a:bodyPr/>
                    <a:lstStyle/>
                    <a:p>
                      <a:pPr algn="ctr"/>
                      <a:r>
                        <a:rPr lang="en-US" dirty="0">
                          <a:latin typeface="Hiragino Kaku Gothic Std W8" panose="020B0800000000000000" pitchFamily="34" charset="-128"/>
                          <a:ea typeface="Hiragino Kaku Gothic Std W8" panose="020B0800000000000000" pitchFamily="34" charset="-128"/>
                        </a:rPr>
                        <a:t>15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approached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Got nearer to.</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60744076"/>
                  </a:ext>
                </a:extLst>
              </a:tr>
              <a:tr h="482934">
                <a:tc>
                  <a:txBody>
                    <a:bodyPr/>
                    <a:lstStyle/>
                    <a:p>
                      <a:pPr algn="ctr"/>
                      <a:r>
                        <a:rPr lang="en-US" dirty="0">
                          <a:latin typeface="Hiragino Kaku Gothic Std W8" panose="020B0800000000000000" pitchFamily="34" charset="-128"/>
                          <a:ea typeface="Hiragino Kaku Gothic Std W8" panose="020B0800000000000000" pitchFamily="34" charset="-128"/>
                        </a:rPr>
                        <a:t>16</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68558309"/>
                  </a:ext>
                </a:extLst>
              </a:tr>
              <a:tr h="354299">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1 Words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2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3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Word of the Chapter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3350771"/>
                  </a:ext>
                </a:extLst>
              </a:tr>
              <a:tr h="321956">
                <a:tc gridSpan="2">
                  <a:txBody>
                    <a:bodyPr/>
                    <a:lstStyle/>
                    <a:p>
                      <a:pPr algn="ctr"/>
                      <a:endParaRPr lang="en-US" sz="1400" dirty="0">
                        <a:latin typeface="Gill Sans MT" panose="020B0502020104020203" pitchFamily="34" charset="77"/>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gridSpan="2">
                  <a:txBody>
                    <a:bodyPr/>
                    <a:lstStyle/>
                    <a:p>
                      <a:pPr algn="ctr"/>
                      <a:r>
                        <a:rPr lang="en-US" sz="1400" baseline="0" dirty="0">
                          <a:solidFill>
                            <a:schemeClr val="tx1"/>
                          </a:solidFill>
                          <a:latin typeface="Gill Sans MT" panose="020B0502020104020203" pitchFamily="34" charset="77"/>
                          <a:ea typeface="Hiragino Kaku Gothic Std W8" panose="020B0800000000000000" pitchFamily="34" charset="-128"/>
                        </a:rPr>
                        <a:t>.</a:t>
                      </a:r>
                      <a:endParaRPr lang="en-US" sz="1400" dirty="0">
                        <a:solidFill>
                          <a:schemeClr val="tx1"/>
                        </a:solidFill>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40381091"/>
                  </a:ext>
                </a:extLst>
              </a:tr>
              <a:tr h="321956">
                <a:tc gridSpan="2">
                  <a:txBody>
                    <a:bodyPr/>
                    <a:lstStyle/>
                    <a:p>
                      <a:pPr algn="ctr"/>
                      <a:endParaRPr lang="en-US" sz="1400" dirty="0">
                        <a:latin typeface="Gill Sans MT" panose="020B0502020104020203" pitchFamily="34" charset="77"/>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966039818"/>
                  </a:ext>
                </a:extLst>
              </a:tr>
              <a:tr h="321956">
                <a:tc gridSpan="2">
                  <a:txBody>
                    <a:bodyPr/>
                    <a:lstStyle/>
                    <a:p>
                      <a:pPr algn="ctr"/>
                      <a:endParaRPr lang="en-US" sz="1400" dirty="0">
                        <a:latin typeface="Gill Sans MT" panose="020B0502020104020203" pitchFamily="34" charset="77"/>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478426063"/>
                  </a:ext>
                </a:extLst>
              </a:tr>
            </a:tbl>
          </a:graphicData>
        </a:graphic>
      </p:graphicFrame>
    </p:spTree>
    <p:extLst>
      <p:ext uri="{BB962C8B-B14F-4D97-AF65-F5344CB8AC3E}">
        <p14:creationId xmlns:p14="http://schemas.microsoft.com/office/powerpoint/2010/main" val="30974017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6D796D18-EC40-2742-80D3-6B02BB77605F}"/>
              </a:ext>
            </a:extLst>
          </p:cNvPr>
          <p:cNvGraphicFramePr>
            <a:graphicFrameLocks noGrp="1"/>
          </p:cNvGraphicFramePr>
          <p:nvPr>
            <p:extLst>
              <p:ext uri="{D42A27DB-BD31-4B8C-83A1-F6EECF244321}">
                <p14:modId xmlns:p14="http://schemas.microsoft.com/office/powerpoint/2010/main" val="963065745"/>
              </p:ext>
            </p:extLst>
          </p:nvPr>
        </p:nvGraphicFramePr>
        <p:xfrm>
          <a:off x="127000" y="160866"/>
          <a:ext cx="9639301" cy="6544734"/>
        </p:xfrm>
        <a:graphic>
          <a:graphicData uri="http://schemas.openxmlformats.org/drawingml/2006/table">
            <a:tbl>
              <a:tblPr firstRow="1" bandRow="1">
                <a:tableStyleId>{5940675A-B579-460E-94D1-54222C63F5DA}</a:tableStyleId>
              </a:tblPr>
              <a:tblGrid>
                <a:gridCol w="465904">
                  <a:extLst>
                    <a:ext uri="{9D8B030D-6E8A-4147-A177-3AD203B41FA5}">
                      <a16:colId xmlns:a16="http://schemas.microsoft.com/office/drawing/2014/main" val="828050034"/>
                    </a:ext>
                  </a:extLst>
                </a:gridCol>
                <a:gridCol w="1950452">
                  <a:extLst>
                    <a:ext uri="{9D8B030D-6E8A-4147-A177-3AD203B41FA5}">
                      <a16:colId xmlns:a16="http://schemas.microsoft.com/office/drawing/2014/main" val="3050299405"/>
                    </a:ext>
                  </a:extLst>
                </a:gridCol>
                <a:gridCol w="2083553">
                  <a:extLst>
                    <a:ext uri="{9D8B030D-6E8A-4147-A177-3AD203B41FA5}">
                      <a16:colId xmlns:a16="http://schemas.microsoft.com/office/drawing/2014/main" val="3054467988"/>
                    </a:ext>
                  </a:extLst>
                </a:gridCol>
                <a:gridCol w="241610">
                  <a:extLst>
                    <a:ext uri="{9D8B030D-6E8A-4147-A177-3AD203B41FA5}">
                      <a16:colId xmlns:a16="http://schemas.microsoft.com/office/drawing/2014/main" val="2047785366"/>
                    </a:ext>
                  </a:extLst>
                </a:gridCol>
                <a:gridCol w="1417724">
                  <a:extLst>
                    <a:ext uri="{9D8B030D-6E8A-4147-A177-3AD203B41FA5}">
                      <a16:colId xmlns:a16="http://schemas.microsoft.com/office/drawing/2014/main" val="3756696797"/>
                    </a:ext>
                  </a:extLst>
                </a:gridCol>
                <a:gridCol w="822729">
                  <a:extLst>
                    <a:ext uri="{9D8B030D-6E8A-4147-A177-3AD203B41FA5}">
                      <a16:colId xmlns:a16="http://schemas.microsoft.com/office/drawing/2014/main" val="1563914501"/>
                    </a:ext>
                  </a:extLst>
                </a:gridCol>
                <a:gridCol w="653686">
                  <a:extLst>
                    <a:ext uri="{9D8B030D-6E8A-4147-A177-3AD203B41FA5}">
                      <a16:colId xmlns:a16="http://schemas.microsoft.com/office/drawing/2014/main" val="1734821688"/>
                    </a:ext>
                  </a:extLst>
                </a:gridCol>
                <a:gridCol w="2003643">
                  <a:extLst>
                    <a:ext uri="{9D8B030D-6E8A-4147-A177-3AD203B41FA5}">
                      <a16:colId xmlns:a16="http://schemas.microsoft.com/office/drawing/2014/main" val="3410385600"/>
                    </a:ext>
                  </a:extLst>
                </a:gridCol>
              </a:tblGrid>
              <a:tr h="513972">
                <a:tc rowSpan="2" gridSpan="2">
                  <a:txBody>
                    <a:bodyPr/>
                    <a:lstStyle/>
                    <a:p>
                      <a:pPr algn="ctr"/>
                      <a:r>
                        <a:rPr lang="en-US" sz="2400" dirty="0">
                          <a:solidFill>
                            <a:srgbClr val="FF0000"/>
                          </a:solidFill>
                          <a:latin typeface="Hiragino Kaku Gothic Std W8" panose="020B0800000000000000" pitchFamily="34" charset="-128"/>
                          <a:ea typeface="Hiragino Kaku Gothic Std W8" panose="020B0800000000000000" pitchFamily="34" charset="-128"/>
                        </a:rPr>
                        <a:t>Chapter 5</a:t>
                      </a:r>
                    </a:p>
                    <a:p>
                      <a:pPr algn="ctr"/>
                      <a:r>
                        <a:rPr lang="en-US" sz="2000" dirty="0">
                          <a:solidFill>
                            <a:schemeClr val="tx1"/>
                          </a:solidFill>
                          <a:latin typeface="Hiragino Kaku Gothic Std W8" panose="020B0800000000000000" pitchFamily="34" charset="-128"/>
                          <a:ea typeface="Hiragino Kaku Gothic Std W8" panose="020B0800000000000000" pitchFamily="34" charset="-128"/>
                        </a:rPr>
                        <a:t>Behind Bars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2" hMerge="1">
                  <a:txBody>
                    <a:bodyPr/>
                    <a:lstStyle/>
                    <a:p>
                      <a:pPr algn="ctr"/>
                      <a:endParaRPr lang="en-US"/>
                    </a:p>
                  </a:txBody>
                  <a:tcPr anchor="ctr"/>
                </a:tc>
                <a:tc>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Title:</a:t>
                      </a:r>
                    </a:p>
                    <a:p>
                      <a:pPr algn="ctr"/>
                      <a:r>
                        <a:rPr lang="en-US" sz="1050" dirty="0">
                          <a:latin typeface="Hiragino Kaku Gothic Std W8" panose="020B0800000000000000" pitchFamily="34" charset="-128"/>
                          <a:ea typeface="Hiragino Kaku Gothic Std W8" panose="020B0800000000000000" pitchFamily="34" charset="-128"/>
                        </a:rPr>
                        <a:t>Street Child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Author:</a:t>
                      </a:r>
                    </a:p>
                    <a:p>
                      <a:pPr algn="ctr"/>
                      <a:r>
                        <a:rPr lang="en-US" sz="1050" dirty="0">
                          <a:solidFill>
                            <a:schemeClr val="tx1"/>
                          </a:solidFill>
                          <a:latin typeface="Hiragino Kaku Gothic Std W8" panose="020B0800000000000000" pitchFamily="34" charset="-128"/>
                          <a:ea typeface="Hiragino Kaku Gothic Std W8" panose="020B0800000000000000" pitchFamily="34" charset="-128"/>
                        </a:rPr>
                        <a:t>Berlie Doherty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Genre:</a:t>
                      </a:r>
                    </a:p>
                    <a:p>
                      <a:pPr algn="ctr"/>
                      <a:r>
                        <a:rPr lang="en-US" sz="1050" dirty="0">
                          <a:latin typeface="Hiragino Kaku Gothic Std W8" panose="020B0800000000000000" pitchFamily="34" charset="-128"/>
                          <a:ea typeface="Hiragino Kaku Gothic Std W8" panose="020B0800000000000000" pitchFamily="34" charset="-128"/>
                        </a:rPr>
                        <a:t>Fiction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Chapter Word Count:</a:t>
                      </a:r>
                    </a:p>
                    <a:p>
                      <a:pPr algn="ctr"/>
                      <a:r>
                        <a:rPr lang="en-US" sz="1050" dirty="0">
                          <a:latin typeface="Hiragino Kaku Gothic Std W8" panose="020B0800000000000000" pitchFamily="34" charset="-128"/>
                          <a:ea typeface="Hiragino Kaku Gothic Std W8" panose="020B0800000000000000" pitchFamily="34" charset="-128"/>
                        </a:rPr>
                        <a:t>435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050" dirty="0">
                          <a:solidFill>
                            <a:srgbClr val="00B050"/>
                          </a:solidFill>
                          <a:latin typeface="Hiragino Kaku Gothic Std W8" panose="020B0800000000000000" pitchFamily="34" charset="-128"/>
                          <a:ea typeface="Hiragino Kaku Gothic Std W8" panose="020B0800000000000000" pitchFamily="34" charset="-128"/>
                        </a:rPr>
                        <a:t>Chapter Count:</a:t>
                      </a:r>
                    </a:p>
                    <a:p>
                      <a:pPr algn="ctr"/>
                      <a:r>
                        <a:rPr lang="en-US" sz="1050" dirty="0">
                          <a:latin typeface="Hiragino Kaku Gothic Std W8" panose="020B0800000000000000" pitchFamily="34" charset="-128"/>
                          <a:ea typeface="Hiragino Kaku Gothic Std W8" panose="020B0800000000000000" pitchFamily="34" charset="-128"/>
                        </a:rPr>
                        <a:t>5 of 27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5329056"/>
                  </a:ext>
                </a:extLst>
              </a:tr>
              <a:tr h="513972">
                <a:tc gridSpan="2" vMerge="1">
                  <a:txBody>
                    <a:bodyPr/>
                    <a:lstStyle/>
                    <a:p>
                      <a:pPr algn="ctr"/>
                      <a:endParaRPr lang="en-US" sz="2400" dirty="0">
                        <a:latin typeface="Hiragino Kaku Gothic Std W8" panose="020B0800000000000000" pitchFamily="34" charset="-128"/>
                        <a:ea typeface="Hiragino Kaku Gothic Std W8" panose="020B0800000000000000" pitchFamily="34" charset="-128"/>
                      </a:endParaRPr>
                    </a:p>
                  </a:txBody>
                  <a:tcPr anchor="ctr"/>
                </a:tc>
                <a:tc hMerge="1" vMerge="1">
                  <a:txBody>
                    <a:bodyPr/>
                    <a:lstStyle/>
                    <a:p>
                      <a:pPr algn="ctr"/>
                      <a:endParaRPr lang="en-US"/>
                    </a:p>
                  </a:txBody>
                  <a:tcPr anchor="ctr"/>
                </a:tc>
                <a:tc gridSpan="6">
                  <a:txBody>
                    <a:bodyPr/>
                    <a:lstStyle/>
                    <a:p>
                      <a:pPr algn="ctr"/>
                      <a:r>
                        <a:rPr lang="en-US" dirty="0">
                          <a:latin typeface="Hiragino Kaku Gothic Std W8" panose="020B0800000000000000" pitchFamily="34" charset="-128"/>
                          <a:ea typeface="Hiragino Kaku Gothic Std W8" panose="020B0800000000000000" pitchFamily="34" charset="-128"/>
                        </a:rPr>
                        <a:t>Meaning of the word in context.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08562021"/>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1</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shambling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Shuffling.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64402458"/>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2</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scrawny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Skinny, bony – looking as if they are in need of food.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24002485"/>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3</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pauper</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A very poor person.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0932011"/>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4</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dumbly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Without speaking.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75233973"/>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refectory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A large room where you can eat – like the dining room at school.</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33242651"/>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6</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asylum</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A psychiatric hospital.</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00729911"/>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wailing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Crying out.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60744076"/>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8</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gilding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Moving smoothly.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68558309"/>
                  </a:ext>
                </a:extLst>
              </a:tr>
              <a:tr h="377070">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1 Words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2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3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Word of the Chapter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3350771"/>
                  </a:ext>
                </a:extLst>
              </a:tr>
              <a:tr h="342648">
                <a:tc gridSpan="2">
                  <a:txBody>
                    <a:bodyPr/>
                    <a:lstStyle/>
                    <a:p>
                      <a:pPr algn="ctr"/>
                      <a:r>
                        <a:rPr lang="en-US" sz="1400" dirty="0">
                          <a:latin typeface="Gill Sans MT" panose="020B0502020104020203" pitchFamily="34" charset="77"/>
                        </a:rPr>
                        <a:t>terrible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400" dirty="0">
                          <a:latin typeface="Gill Sans MT" panose="020B0502020104020203" pitchFamily="34" charset="77"/>
                          <a:ea typeface="Hiragino Kaku Gothic Std W8" panose="020B0800000000000000" pitchFamily="34" charset="-128"/>
                        </a:rPr>
                        <a:t>forced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400" dirty="0">
                          <a:latin typeface="Gill Sans MT" panose="020B0502020104020203" pitchFamily="34" charset="77"/>
                          <a:ea typeface="Hiragino Kaku Gothic Std W8" panose="020B0800000000000000" pitchFamily="34" charset="-128"/>
                        </a:rPr>
                        <a:t>dead-house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gridSpan="2">
                  <a:txBody>
                    <a:bodyPr/>
                    <a:lstStyle/>
                    <a:p>
                      <a:pPr algn="ctr"/>
                      <a:r>
                        <a:rPr lang="en-US" sz="1400" dirty="0">
                          <a:solidFill>
                            <a:srgbClr val="F20000"/>
                          </a:solidFill>
                          <a:latin typeface="Gill Sans MT" panose="020B0502020104020203" pitchFamily="34" charset="77"/>
                          <a:ea typeface="Hiragino Kaku Gothic Std W8" panose="020B0800000000000000" pitchFamily="34" charset="-128"/>
                        </a:rPr>
                        <a:t>amusement </a:t>
                      </a:r>
                      <a:r>
                        <a:rPr lang="en-US" sz="1400" dirty="0">
                          <a:solidFill>
                            <a:schemeClr val="tx1"/>
                          </a:solidFill>
                          <a:latin typeface="Gill Sans MT" panose="020B0502020104020203" pitchFamily="34" charset="77"/>
                          <a:ea typeface="Hiragino Kaku Gothic Std W8" panose="020B0800000000000000" pitchFamily="34" charset="-128"/>
                        </a:rPr>
                        <a:t>- entertainment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40381091"/>
                  </a:ext>
                </a:extLst>
              </a:tr>
              <a:tr h="342648">
                <a:tc gridSpan="2">
                  <a:txBody>
                    <a:bodyPr/>
                    <a:lstStyle/>
                    <a:p>
                      <a:pPr algn="ctr"/>
                      <a:r>
                        <a:rPr lang="en-US" sz="1400" dirty="0">
                          <a:latin typeface="Gill Sans MT" panose="020B0502020104020203" pitchFamily="34" charset="77"/>
                        </a:rPr>
                        <a:t>watched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despatch</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aisles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966039818"/>
                  </a:ext>
                </a:extLst>
              </a:tr>
              <a:tr h="342648">
                <a:tc gridSpan="2">
                  <a:txBody>
                    <a:bodyPr/>
                    <a:lstStyle/>
                    <a:p>
                      <a:pPr algn="ctr"/>
                      <a:r>
                        <a:rPr lang="en-US" sz="1400" dirty="0">
                          <a:latin typeface="Gill Sans MT" panose="020B0502020104020203" pitchFamily="34" charset="77"/>
                        </a:rPr>
                        <a:t>twice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lowered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trough</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478426063"/>
                  </a:ext>
                </a:extLst>
              </a:tr>
            </a:tbl>
          </a:graphicData>
        </a:graphic>
      </p:graphicFrame>
    </p:spTree>
    <p:extLst>
      <p:ext uri="{BB962C8B-B14F-4D97-AF65-F5344CB8AC3E}">
        <p14:creationId xmlns:p14="http://schemas.microsoft.com/office/powerpoint/2010/main" val="28771966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6D796D18-EC40-2742-80D3-6B02BB77605F}"/>
              </a:ext>
            </a:extLst>
          </p:cNvPr>
          <p:cNvGraphicFramePr>
            <a:graphicFrameLocks noGrp="1"/>
          </p:cNvGraphicFramePr>
          <p:nvPr>
            <p:extLst>
              <p:ext uri="{D42A27DB-BD31-4B8C-83A1-F6EECF244321}">
                <p14:modId xmlns:p14="http://schemas.microsoft.com/office/powerpoint/2010/main" val="2520753466"/>
              </p:ext>
            </p:extLst>
          </p:nvPr>
        </p:nvGraphicFramePr>
        <p:xfrm>
          <a:off x="127000" y="160866"/>
          <a:ext cx="9639301" cy="6544734"/>
        </p:xfrm>
        <a:graphic>
          <a:graphicData uri="http://schemas.openxmlformats.org/drawingml/2006/table">
            <a:tbl>
              <a:tblPr firstRow="1" bandRow="1">
                <a:tableStyleId>{5940675A-B579-460E-94D1-54222C63F5DA}</a:tableStyleId>
              </a:tblPr>
              <a:tblGrid>
                <a:gridCol w="678912">
                  <a:extLst>
                    <a:ext uri="{9D8B030D-6E8A-4147-A177-3AD203B41FA5}">
                      <a16:colId xmlns:a16="http://schemas.microsoft.com/office/drawing/2014/main" val="828050034"/>
                    </a:ext>
                  </a:extLst>
                </a:gridCol>
                <a:gridCol w="1737444">
                  <a:extLst>
                    <a:ext uri="{9D8B030D-6E8A-4147-A177-3AD203B41FA5}">
                      <a16:colId xmlns:a16="http://schemas.microsoft.com/office/drawing/2014/main" val="3050299405"/>
                    </a:ext>
                  </a:extLst>
                </a:gridCol>
                <a:gridCol w="2083553">
                  <a:extLst>
                    <a:ext uri="{9D8B030D-6E8A-4147-A177-3AD203B41FA5}">
                      <a16:colId xmlns:a16="http://schemas.microsoft.com/office/drawing/2014/main" val="3054467988"/>
                    </a:ext>
                  </a:extLst>
                </a:gridCol>
                <a:gridCol w="241610">
                  <a:extLst>
                    <a:ext uri="{9D8B030D-6E8A-4147-A177-3AD203B41FA5}">
                      <a16:colId xmlns:a16="http://schemas.microsoft.com/office/drawing/2014/main" val="2047785366"/>
                    </a:ext>
                  </a:extLst>
                </a:gridCol>
                <a:gridCol w="1417724">
                  <a:extLst>
                    <a:ext uri="{9D8B030D-6E8A-4147-A177-3AD203B41FA5}">
                      <a16:colId xmlns:a16="http://schemas.microsoft.com/office/drawing/2014/main" val="3756696797"/>
                    </a:ext>
                  </a:extLst>
                </a:gridCol>
                <a:gridCol w="822729">
                  <a:extLst>
                    <a:ext uri="{9D8B030D-6E8A-4147-A177-3AD203B41FA5}">
                      <a16:colId xmlns:a16="http://schemas.microsoft.com/office/drawing/2014/main" val="1563914501"/>
                    </a:ext>
                  </a:extLst>
                </a:gridCol>
                <a:gridCol w="653686">
                  <a:extLst>
                    <a:ext uri="{9D8B030D-6E8A-4147-A177-3AD203B41FA5}">
                      <a16:colId xmlns:a16="http://schemas.microsoft.com/office/drawing/2014/main" val="1734821688"/>
                    </a:ext>
                  </a:extLst>
                </a:gridCol>
                <a:gridCol w="2003643">
                  <a:extLst>
                    <a:ext uri="{9D8B030D-6E8A-4147-A177-3AD203B41FA5}">
                      <a16:colId xmlns:a16="http://schemas.microsoft.com/office/drawing/2014/main" val="3410385600"/>
                    </a:ext>
                  </a:extLst>
                </a:gridCol>
              </a:tblGrid>
              <a:tr h="513972">
                <a:tc rowSpan="2" gridSpan="2">
                  <a:txBody>
                    <a:bodyPr/>
                    <a:lstStyle/>
                    <a:p>
                      <a:pPr algn="ctr"/>
                      <a:r>
                        <a:rPr lang="en-US" sz="2400" dirty="0">
                          <a:solidFill>
                            <a:srgbClr val="FF0000"/>
                          </a:solidFill>
                          <a:latin typeface="Hiragino Kaku Gothic Std W8" panose="020B0800000000000000" pitchFamily="34" charset="-128"/>
                          <a:ea typeface="Hiragino Kaku Gothic Std W8" panose="020B0800000000000000" pitchFamily="34" charset="-128"/>
                        </a:rPr>
                        <a:t>Chapter 5 </a:t>
                      </a:r>
                      <a:r>
                        <a:rPr lang="en-US" sz="2000" dirty="0">
                          <a:solidFill>
                            <a:srgbClr val="FF0000"/>
                          </a:solidFill>
                          <a:latin typeface="Hiragino Kaku Gothic Std W8" panose="020B0800000000000000" pitchFamily="34" charset="-128"/>
                          <a:ea typeface="Hiragino Kaku Gothic Std W8" panose="020B0800000000000000" pitchFamily="34" charset="-128"/>
                        </a:rPr>
                        <a:t>cont.</a:t>
                      </a:r>
                      <a:endParaRPr lang="en-US" sz="2400" dirty="0">
                        <a:solidFill>
                          <a:srgbClr val="FF0000"/>
                        </a:solidFill>
                        <a:latin typeface="Hiragino Kaku Gothic Std W8" panose="020B0800000000000000" pitchFamily="34" charset="-128"/>
                        <a:ea typeface="Hiragino Kaku Gothic Std W8" panose="020B0800000000000000" pitchFamily="34" charset="-128"/>
                      </a:endParaRPr>
                    </a:p>
                    <a:p>
                      <a:pPr algn="ctr"/>
                      <a:r>
                        <a:rPr lang="en-US" sz="2000" dirty="0">
                          <a:solidFill>
                            <a:schemeClr val="tx1"/>
                          </a:solidFill>
                          <a:latin typeface="Hiragino Kaku Gothic Std W8" panose="020B0800000000000000" pitchFamily="34" charset="-128"/>
                          <a:ea typeface="Hiragino Kaku Gothic Std W8" panose="020B0800000000000000" pitchFamily="34" charset="-128"/>
                        </a:rPr>
                        <a:t>Behind Bars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2" hMerge="1">
                  <a:txBody>
                    <a:bodyPr/>
                    <a:lstStyle/>
                    <a:p>
                      <a:pPr algn="ctr"/>
                      <a:endParaRPr lang="en-US"/>
                    </a:p>
                  </a:txBody>
                  <a:tcPr anchor="ctr"/>
                </a:tc>
                <a:tc>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Title:</a:t>
                      </a:r>
                    </a:p>
                    <a:p>
                      <a:pPr algn="ctr"/>
                      <a:r>
                        <a:rPr lang="en-US" sz="1050" dirty="0">
                          <a:latin typeface="Hiragino Kaku Gothic Std W8" panose="020B0800000000000000" pitchFamily="34" charset="-128"/>
                          <a:ea typeface="Hiragino Kaku Gothic Std W8" panose="020B0800000000000000" pitchFamily="34" charset="-128"/>
                        </a:rPr>
                        <a:t>Street Child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Author:</a:t>
                      </a:r>
                    </a:p>
                    <a:p>
                      <a:pPr algn="ctr"/>
                      <a:r>
                        <a:rPr lang="en-US" sz="1050" dirty="0">
                          <a:solidFill>
                            <a:schemeClr val="tx1"/>
                          </a:solidFill>
                          <a:latin typeface="Hiragino Kaku Gothic Std W8" panose="020B0800000000000000" pitchFamily="34" charset="-128"/>
                          <a:ea typeface="Hiragino Kaku Gothic Std W8" panose="020B0800000000000000" pitchFamily="34" charset="-128"/>
                        </a:rPr>
                        <a:t>Berlie Doherty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Genre:</a:t>
                      </a:r>
                    </a:p>
                    <a:p>
                      <a:pPr algn="ctr"/>
                      <a:r>
                        <a:rPr lang="en-US" sz="1050" dirty="0">
                          <a:latin typeface="Hiragino Kaku Gothic Std W8" panose="020B0800000000000000" pitchFamily="34" charset="-128"/>
                          <a:ea typeface="Hiragino Kaku Gothic Std W8" panose="020B0800000000000000" pitchFamily="34" charset="-128"/>
                        </a:rPr>
                        <a:t>Fiction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Chapter Word Count:</a:t>
                      </a:r>
                    </a:p>
                    <a:p>
                      <a:pPr algn="ctr"/>
                      <a:r>
                        <a:rPr lang="en-US" sz="1050" dirty="0">
                          <a:latin typeface="Hiragino Kaku Gothic Std W8" panose="020B0800000000000000" pitchFamily="34" charset="-128"/>
                          <a:ea typeface="Hiragino Kaku Gothic Std W8" panose="020B0800000000000000" pitchFamily="34" charset="-128"/>
                        </a:rPr>
                        <a:t>435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050" dirty="0">
                          <a:solidFill>
                            <a:srgbClr val="00B050"/>
                          </a:solidFill>
                          <a:latin typeface="Hiragino Kaku Gothic Std W8" panose="020B0800000000000000" pitchFamily="34" charset="-128"/>
                          <a:ea typeface="Hiragino Kaku Gothic Std W8" panose="020B0800000000000000" pitchFamily="34" charset="-128"/>
                        </a:rPr>
                        <a:t>Chapter Count:</a:t>
                      </a:r>
                    </a:p>
                    <a:p>
                      <a:pPr algn="ctr"/>
                      <a:r>
                        <a:rPr lang="en-US" sz="1050" dirty="0">
                          <a:latin typeface="Hiragino Kaku Gothic Std W8" panose="020B0800000000000000" pitchFamily="34" charset="-128"/>
                          <a:ea typeface="Hiragino Kaku Gothic Std W8" panose="020B0800000000000000" pitchFamily="34" charset="-128"/>
                        </a:rPr>
                        <a:t>5 of 27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5329056"/>
                  </a:ext>
                </a:extLst>
              </a:tr>
              <a:tr h="513972">
                <a:tc gridSpan="2" vMerge="1">
                  <a:txBody>
                    <a:bodyPr/>
                    <a:lstStyle/>
                    <a:p>
                      <a:pPr algn="ctr"/>
                      <a:endParaRPr lang="en-US" sz="2400" dirty="0">
                        <a:latin typeface="Hiragino Kaku Gothic Std W8" panose="020B0800000000000000" pitchFamily="34" charset="-128"/>
                        <a:ea typeface="Hiragino Kaku Gothic Std W8" panose="020B0800000000000000" pitchFamily="34" charset="-128"/>
                      </a:endParaRPr>
                    </a:p>
                  </a:txBody>
                  <a:tcPr anchor="ctr"/>
                </a:tc>
                <a:tc hMerge="1" vMerge="1">
                  <a:txBody>
                    <a:bodyPr/>
                    <a:lstStyle/>
                    <a:p>
                      <a:pPr algn="ctr"/>
                      <a:endParaRPr lang="en-US"/>
                    </a:p>
                  </a:txBody>
                  <a:tcPr anchor="ctr"/>
                </a:tc>
                <a:tc gridSpan="6">
                  <a:txBody>
                    <a:bodyPr/>
                    <a:lstStyle/>
                    <a:p>
                      <a:pPr algn="ctr"/>
                      <a:r>
                        <a:rPr lang="en-US" dirty="0">
                          <a:latin typeface="Hiragino Kaku Gothic Std W8" panose="020B0800000000000000" pitchFamily="34" charset="-128"/>
                          <a:ea typeface="Hiragino Kaku Gothic Std W8" panose="020B0800000000000000" pitchFamily="34" charset="-128"/>
                        </a:rPr>
                        <a:t>Meaning of the word in context.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08562021"/>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9</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lunged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Moved suddenly towards.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64402458"/>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10</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random</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Not aiming at anyone in particular.</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24002485"/>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11</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spattering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Splashing across.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0932011"/>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12</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75233973"/>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13</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33242651"/>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14</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00729911"/>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15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60744076"/>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16</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68558309"/>
                  </a:ext>
                </a:extLst>
              </a:tr>
              <a:tr h="377070">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1 Words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2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3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Word of the Chapter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3350771"/>
                  </a:ext>
                </a:extLst>
              </a:tr>
              <a:tr h="342648">
                <a:tc gridSpan="2">
                  <a:txBody>
                    <a:bodyPr/>
                    <a:lstStyle/>
                    <a:p>
                      <a:pPr algn="ctr"/>
                      <a:endParaRPr lang="en-US" sz="1400" dirty="0">
                        <a:latin typeface="Gill Sans MT" panose="020B0502020104020203" pitchFamily="34" charset="77"/>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gridSpan="2">
                  <a:txBody>
                    <a:bodyPr/>
                    <a:lstStyle/>
                    <a:p>
                      <a:pPr algn="ctr"/>
                      <a:endParaRPr lang="en-US" sz="1400" dirty="0">
                        <a:solidFill>
                          <a:schemeClr val="tx1"/>
                        </a:solidFill>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40381091"/>
                  </a:ext>
                </a:extLst>
              </a:tr>
              <a:tr h="342648">
                <a:tc gridSpan="2">
                  <a:txBody>
                    <a:bodyPr/>
                    <a:lstStyle/>
                    <a:p>
                      <a:pPr algn="ctr"/>
                      <a:endParaRPr lang="en-US" sz="1400" dirty="0">
                        <a:latin typeface="Gill Sans MT" panose="020B0502020104020203" pitchFamily="34" charset="77"/>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966039818"/>
                  </a:ext>
                </a:extLst>
              </a:tr>
              <a:tr h="342648">
                <a:tc gridSpan="2">
                  <a:txBody>
                    <a:bodyPr/>
                    <a:lstStyle/>
                    <a:p>
                      <a:pPr algn="ctr"/>
                      <a:endParaRPr lang="en-US" sz="1400" dirty="0">
                        <a:latin typeface="Gill Sans MT" panose="020B0502020104020203" pitchFamily="34" charset="77"/>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478426063"/>
                  </a:ext>
                </a:extLst>
              </a:tr>
            </a:tbl>
          </a:graphicData>
        </a:graphic>
      </p:graphicFrame>
    </p:spTree>
    <p:extLst>
      <p:ext uri="{BB962C8B-B14F-4D97-AF65-F5344CB8AC3E}">
        <p14:creationId xmlns:p14="http://schemas.microsoft.com/office/powerpoint/2010/main" val="18180446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6D796D18-EC40-2742-80D3-6B02BB77605F}"/>
              </a:ext>
            </a:extLst>
          </p:cNvPr>
          <p:cNvGraphicFramePr>
            <a:graphicFrameLocks noGrp="1"/>
          </p:cNvGraphicFramePr>
          <p:nvPr>
            <p:extLst>
              <p:ext uri="{D42A27DB-BD31-4B8C-83A1-F6EECF244321}">
                <p14:modId xmlns:p14="http://schemas.microsoft.com/office/powerpoint/2010/main" val="871325959"/>
              </p:ext>
            </p:extLst>
          </p:nvPr>
        </p:nvGraphicFramePr>
        <p:xfrm>
          <a:off x="127000" y="160866"/>
          <a:ext cx="9639301" cy="6544734"/>
        </p:xfrm>
        <a:graphic>
          <a:graphicData uri="http://schemas.openxmlformats.org/drawingml/2006/table">
            <a:tbl>
              <a:tblPr firstRow="1" bandRow="1">
                <a:tableStyleId>{5940675A-B579-460E-94D1-54222C63F5DA}</a:tableStyleId>
              </a:tblPr>
              <a:tblGrid>
                <a:gridCol w="465904">
                  <a:extLst>
                    <a:ext uri="{9D8B030D-6E8A-4147-A177-3AD203B41FA5}">
                      <a16:colId xmlns:a16="http://schemas.microsoft.com/office/drawing/2014/main" val="828050034"/>
                    </a:ext>
                  </a:extLst>
                </a:gridCol>
                <a:gridCol w="1950452">
                  <a:extLst>
                    <a:ext uri="{9D8B030D-6E8A-4147-A177-3AD203B41FA5}">
                      <a16:colId xmlns:a16="http://schemas.microsoft.com/office/drawing/2014/main" val="3050299405"/>
                    </a:ext>
                  </a:extLst>
                </a:gridCol>
                <a:gridCol w="2083553">
                  <a:extLst>
                    <a:ext uri="{9D8B030D-6E8A-4147-A177-3AD203B41FA5}">
                      <a16:colId xmlns:a16="http://schemas.microsoft.com/office/drawing/2014/main" val="3054467988"/>
                    </a:ext>
                  </a:extLst>
                </a:gridCol>
                <a:gridCol w="241610">
                  <a:extLst>
                    <a:ext uri="{9D8B030D-6E8A-4147-A177-3AD203B41FA5}">
                      <a16:colId xmlns:a16="http://schemas.microsoft.com/office/drawing/2014/main" val="2047785366"/>
                    </a:ext>
                  </a:extLst>
                </a:gridCol>
                <a:gridCol w="1417724">
                  <a:extLst>
                    <a:ext uri="{9D8B030D-6E8A-4147-A177-3AD203B41FA5}">
                      <a16:colId xmlns:a16="http://schemas.microsoft.com/office/drawing/2014/main" val="3756696797"/>
                    </a:ext>
                  </a:extLst>
                </a:gridCol>
                <a:gridCol w="822729">
                  <a:extLst>
                    <a:ext uri="{9D8B030D-6E8A-4147-A177-3AD203B41FA5}">
                      <a16:colId xmlns:a16="http://schemas.microsoft.com/office/drawing/2014/main" val="1563914501"/>
                    </a:ext>
                  </a:extLst>
                </a:gridCol>
                <a:gridCol w="653686">
                  <a:extLst>
                    <a:ext uri="{9D8B030D-6E8A-4147-A177-3AD203B41FA5}">
                      <a16:colId xmlns:a16="http://schemas.microsoft.com/office/drawing/2014/main" val="1734821688"/>
                    </a:ext>
                  </a:extLst>
                </a:gridCol>
                <a:gridCol w="2003643">
                  <a:extLst>
                    <a:ext uri="{9D8B030D-6E8A-4147-A177-3AD203B41FA5}">
                      <a16:colId xmlns:a16="http://schemas.microsoft.com/office/drawing/2014/main" val="3410385600"/>
                    </a:ext>
                  </a:extLst>
                </a:gridCol>
              </a:tblGrid>
              <a:tr h="513972">
                <a:tc rowSpan="2" gridSpan="2">
                  <a:txBody>
                    <a:bodyPr/>
                    <a:lstStyle/>
                    <a:p>
                      <a:pPr algn="ctr"/>
                      <a:r>
                        <a:rPr lang="en-US" sz="2400" dirty="0">
                          <a:solidFill>
                            <a:srgbClr val="FF0000"/>
                          </a:solidFill>
                          <a:latin typeface="Hiragino Kaku Gothic Std W8" panose="020B0800000000000000" pitchFamily="34" charset="-128"/>
                          <a:ea typeface="Hiragino Kaku Gothic Std W8" panose="020B0800000000000000" pitchFamily="34" charset="-128"/>
                        </a:rPr>
                        <a:t>Chapter 6</a:t>
                      </a:r>
                    </a:p>
                    <a:p>
                      <a:pPr algn="ctr"/>
                      <a:r>
                        <a:rPr lang="en-US" sz="2000" dirty="0">
                          <a:solidFill>
                            <a:schemeClr val="tx1"/>
                          </a:solidFill>
                          <a:latin typeface="Hiragino Kaku Gothic Std W8" panose="020B0800000000000000" pitchFamily="34" charset="-128"/>
                          <a:ea typeface="Hiragino Kaku Gothic Std W8" panose="020B0800000000000000" pitchFamily="34" charset="-128"/>
                        </a:rPr>
                        <a:t>Tip</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2" hMerge="1">
                  <a:txBody>
                    <a:bodyPr/>
                    <a:lstStyle/>
                    <a:p>
                      <a:pPr algn="ctr"/>
                      <a:endParaRPr lang="en-US"/>
                    </a:p>
                  </a:txBody>
                  <a:tcPr anchor="ctr"/>
                </a:tc>
                <a:tc>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Title:</a:t>
                      </a:r>
                    </a:p>
                    <a:p>
                      <a:pPr algn="ctr"/>
                      <a:r>
                        <a:rPr lang="en-US" sz="1050" dirty="0">
                          <a:latin typeface="Hiragino Kaku Gothic Std W8" panose="020B0800000000000000" pitchFamily="34" charset="-128"/>
                          <a:ea typeface="Hiragino Kaku Gothic Std W8" panose="020B0800000000000000" pitchFamily="34" charset="-128"/>
                        </a:rPr>
                        <a:t>Street Child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Author:</a:t>
                      </a:r>
                    </a:p>
                    <a:p>
                      <a:pPr algn="ctr"/>
                      <a:r>
                        <a:rPr lang="en-US" sz="1050" dirty="0">
                          <a:solidFill>
                            <a:schemeClr val="tx1"/>
                          </a:solidFill>
                          <a:latin typeface="Hiragino Kaku Gothic Std W8" panose="020B0800000000000000" pitchFamily="34" charset="-128"/>
                          <a:ea typeface="Hiragino Kaku Gothic Std W8" panose="020B0800000000000000" pitchFamily="34" charset="-128"/>
                        </a:rPr>
                        <a:t>Berlie Doherty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Genre:</a:t>
                      </a:r>
                    </a:p>
                    <a:p>
                      <a:pPr algn="ctr"/>
                      <a:r>
                        <a:rPr lang="en-US" sz="1050" dirty="0">
                          <a:latin typeface="Hiragino Kaku Gothic Std W8" panose="020B0800000000000000" pitchFamily="34" charset="-128"/>
                          <a:ea typeface="Hiragino Kaku Gothic Std W8" panose="020B0800000000000000" pitchFamily="34" charset="-128"/>
                        </a:rPr>
                        <a:t>Fiction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Chapter Word Count:</a:t>
                      </a:r>
                    </a:p>
                    <a:p>
                      <a:pPr algn="ctr"/>
                      <a:r>
                        <a:rPr lang="en-US" sz="1050" dirty="0">
                          <a:latin typeface="Hiragino Kaku Gothic Std W8" panose="020B0800000000000000" pitchFamily="34" charset="-128"/>
                          <a:ea typeface="Hiragino Kaku Gothic Std W8" panose="020B0800000000000000" pitchFamily="34" charset="-128"/>
                        </a:rPr>
                        <a:t>435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050" dirty="0">
                          <a:solidFill>
                            <a:srgbClr val="00B050"/>
                          </a:solidFill>
                          <a:latin typeface="Hiragino Kaku Gothic Std W8" panose="020B0800000000000000" pitchFamily="34" charset="-128"/>
                          <a:ea typeface="Hiragino Kaku Gothic Std W8" panose="020B0800000000000000" pitchFamily="34" charset="-128"/>
                        </a:rPr>
                        <a:t>Chapter Count:</a:t>
                      </a:r>
                    </a:p>
                    <a:p>
                      <a:pPr algn="ctr"/>
                      <a:r>
                        <a:rPr lang="en-US" sz="1050" dirty="0">
                          <a:latin typeface="Hiragino Kaku Gothic Std W8" panose="020B0800000000000000" pitchFamily="34" charset="-128"/>
                          <a:ea typeface="Hiragino Kaku Gothic Std W8" panose="020B0800000000000000" pitchFamily="34" charset="-128"/>
                        </a:rPr>
                        <a:t>6 of 27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5329056"/>
                  </a:ext>
                </a:extLst>
              </a:tr>
              <a:tr h="513972">
                <a:tc gridSpan="2" vMerge="1">
                  <a:txBody>
                    <a:bodyPr/>
                    <a:lstStyle/>
                    <a:p>
                      <a:pPr algn="ctr"/>
                      <a:endParaRPr lang="en-US" sz="2400" dirty="0">
                        <a:latin typeface="Hiragino Kaku Gothic Std W8" panose="020B0800000000000000" pitchFamily="34" charset="-128"/>
                        <a:ea typeface="Hiragino Kaku Gothic Std W8" panose="020B0800000000000000" pitchFamily="34" charset="-128"/>
                      </a:endParaRPr>
                    </a:p>
                  </a:txBody>
                  <a:tcPr anchor="ctr"/>
                </a:tc>
                <a:tc hMerge="1" vMerge="1">
                  <a:txBody>
                    <a:bodyPr/>
                    <a:lstStyle/>
                    <a:p>
                      <a:pPr algn="ctr"/>
                      <a:endParaRPr lang="en-US"/>
                    </a:p>
                  </a:txBody>
                  <a:tcPr anchor="ctr"/>
                </a:tc>
                <a:tc gridSpan="6">
                  <a:txBody>
                    <a:bodyPr/>
                    <a:lstStyle/>
                    <a:p>
                      <a:pPr algn="ctr"/>
                      <a:r>
                        <a:rPr lang="en-US" dirty="0">
                          <a:latin typeface="Hiragino Kaku Gothic Std W8" panose="020B0800000000000000" pitchFamily="34" charset="-128"/>
                          <a:ea typeface="Hiragino Kaku Gothic Std W8" panose="020B0800000000000000" pitchFamily="34" charset="-128"/>
                        </a:rPr>
                        <a:t>Meaning of the word in context.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08562021"/>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1</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sallow</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Pale yellowish, unhealthy looking skin.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64402458"/>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2</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numb</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Not feeling anything emotionally.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24002485"/>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3</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mumbling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Muttering under their breath.</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0932011"/>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4</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drones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Speaking in a low, expressionless way.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75233973"/>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bleak</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Depressed.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33242651"/>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6</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bewildered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Confused.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00729911"/>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laboured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He was finding it difficult to write.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60744076"/>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8</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hobbled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Moved in an awkward way with small steps.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68558309"/>
                  </a:ext>
                </a:extLst>
              </a:tr>
              <a:tr h="377070">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1 Words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2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3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Word of the Chapter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3350771"/>
                  </a:ext>
                </a:extLst>
              </a:tr>
              <a:tr h="342648">
                <a:tc gridSpan="2">
                  <a:txBody>
                    <a:bodyPr/>
                    <a:lstStyle/>
                    <a:p>
                      <a:pPr algn="ctr"/>
                      <a:r>
                        <a:rPr lang="en-US" sz="1400" dirty="0">
                          <a:latin typeface="Gill Sans MT" panose="020B0502020104020203" pitchFamily="34" charset="77"/>
                        </a:rPr>
                        <a:t>spoken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400" dirty="0">
                          <a:latin typeface="Gill Sans MT" panose="020B0502020104020203" pitchFamily="34" charset="77"/>
                          <a:ea typeface="Hiragino Kaku Gothic Std W8" panose="020B0800000000000000" pitchFamily="34" charset="-128"/>
                        </a:rPr>
                        <a:t>sunken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400" dirty="0">
                          <a:latin typeface="Gill Sans MT" panose="020B0502020104020203" pitchFamily="34" charset="77"/>
                          <a:ea typeface="Hiragino Kaku Gothic Std W8" panose="020B0800000000000000" pitchFamily="34" charset="-128"/>
                        </a:rPr>
                        <a:t>fireplace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gridSpan="2">
                  <a:txBody>
                    <a:bodyPr/>
                    <a:lstStyle/>
                    <a:p>
                      <a:pPr algn="ctr"/>
                      <a:r>
                        <a:rPr lang="en-US" sz="1400" baseline="0" dirty="0">
                          <a:solidFill>
                            <a:srgbClr val="FF0000"/>
                          </a:solidFill>
                          <a:latin typeface="Gill Sans MT" panose="020B0502020104020203" pitchFamily="34" charset="77"/>
                          <a:ea typeface="Hiragino Kaku Gothic Std W8" panose="020B0800000000000000" pitchFamily="34" charset="-128"/>
                        </a:rPr>
                        <a:t>recite – </a:t>
                      </a:r>
                      <a:r>
                        <a:rPr lang="en-US" sz="1400" baseline="0" dirty="0">
                          <a:solidFill>
                            <a:schemeClr val="tx1"/>
                          </a:solidFill>
                          <a:latin typeface="Gill Sans MT" panose="020B0502020104020203" pitchFamily="34" charset="77"/>
                          <a:ea typeface="Hiragino Kaku Gothic Std W8" panose="020B0800000000000000" pitchFamily="34" charset="-128"/>
                        </a:rPr>
                        <a:t>saying something out loud from memory</a:t>
                      </a:r>
                      <a:endParaRPr lang="en-US" sz="1400" dirty="0">
                        <a:solidFill>
                          <a:schemeClr val="tx1"/>
                        </a:solidFill>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40381091"/>
                  </a:ext>
                </a:extLst>
              </a:tr>
              <a:tr h="342648">
                <a:tc gridSpan="2">
                  <a:txBody>
                    <a:bodyPr/>
                    <a:lstStyle/>
                    <a:p>
                      <a:pPr algn="ctr"/>
                      <a:r>
                        <a:rPr lang="en-US" sz="1400" dirty="0">
                          <a:latin typeface="Gill Sans MT" panose="020B0502020104020203" pitchFamily="34" charset="77"/>
                        </a:rPr>
                        <a:t>lifting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recognise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pursed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966039818"/>
                  </a:ext>
                </a:extLst>
              </a:tr>
              <a:tr h="342648">
                <a:tc gridSpan="2">
                  <a:txBody>
                    <a:bodyPr/>
                    <a:lstStyle/>
                    <a:p>
                      <a:pPr algn="ctr"/>
                      <a:r>
                        <a:rPr lang="en-US" sz="1400" dirty="0">
                          <a:latin typeface="Gill Sans MT" panose="020B0502020104020203" pitchFamily="34" charset="77"/>
                        </a:rPr>
                        <a:t>present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chant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slates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478426063"/>
                  </a:ext>
                </a:extLst>
              </a:tr>
            </a:tbl>
          </a:graphicData>
        </a:graphic>
      </p:graphicFrame>
    </p:spTree>
    <p:extLst>
      <p:ext uri="{BB962C8B-B14F-4D97-AF65-F5344CB8AC3E}">
        <p14:creationId xmlns:p14="http://schemas.microsoft.com/office/powerpoint/2010/main" val="38891225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6D796D18-EC40-2742-80D3-6B02BB77605F}"/>
              </a:ext>
            </a:extLst>
          </p:cNvPr>
          <p:cNvGraphicFramePr>
            <a:graphicFrameLocks noGrp="1"/>
          </p:cNvGraphicFramePr>
          <p:nvPr>
            <p:extLst>
              <p:ext uri="{D42A27DB-BD31-4B8C-83A1-F6EECF244321}">
                <p14:modId xmlns:p14="http://schemas.microsoft.com/office/powerpoint/2010/main" val="1524695783"/>
              </p:ext>
            </p:extLst>
          </p:nvPr>
        </p:nvGraphicFramePr>
        <p:xfrm>
          <a:off x="127000" y="160866"/>
          <a:ext cx="9639301" cy="6544734"/>
        </p:xfrm>
        <a:graphic>
          <a:graphicData uri="http://schemas.openxmlformats.org/drawingml/2006/table">
            <a:tbl>
              <a:tblPr firstRow="1" bandRow="1">
                <a:tableStyleId>{5940675A-B579-460E-94D1-54222C63F5DA}</a:tableStyleId>
              </a:tblPr>
              <a:tblGrid>
                <a:gridCol w="694410">
                  <a:extLst>
                    <a:ext uri="{9D8B030D-6E8A-4147-A177-3AD203B41FA5}">
                      <a16:colId xmlns:a16="http://schemas.microsoft.com/office/drawing/2014/main" val="828050034"/>
                    </a:ext>
                  </a:extLst>
                </a:gridCol>
                <a:gridCol w="1721946">
                  <a:extLst>
                    <a:ext uri="{9D8B030D-6E8A-4147-A177-3AD203B41FA5}">
                      <a16:colId xmlns:a16="http://schemas.microsoft.com/office/drawing/2014/main" val="3050299405"/>
                    </a:ext>
                  </a:extLst>
                </a:gridCol>
                <a:gridCol w="2083553">
                  <a:extLst>
                    <a:ext uri="{9D8B030D-6E8A-4147-A177-3AD203B41FA5}">
                      <a16:colId xmlns:a16="http://schemas.microsoft.com/office/drawing/2014/main" val="3054467988"/>
                    </a:ext>
                  </a:extLst>
                </a:gridCol>
                <a:gridCol w="241610">
                  <a:extLst>
                    <a:ext uri="{9D8B030D-6E8A-4147-A177-3AD203B41FA5}">
                      <a16:colId xmlns:a16="http://schemas.microsoft.com/office/drawing/2014/main" val="2047785366"/>
                    </a:ext>
                  </a:extLst>
                </a:gridCol>
                <a:gridCol w="1417724">
                  <a:extLst>
                    <a:ext uri="{9D8B030D-6E8A-4147-A177-3AD203B41FA5}">
                      <a16:colId xmlns:a16="http://schemas.microsoft.com/office/drawing/2014/main" val="3756696797"/>
                    </a:ext>
                  </a:extLst>
                </a:gridCol>
                <a:gridCol w="822729">
                  <a:extLst>
                    <a:ext uri="{9D8B030D-6E8A-4147-A177-3AD203B41FA5}">
                      <a16:colId xmlns:a16="http://schemas.microsoft.com/office/drawing/2014/main" val="1563914501"/>
                    </a:ext>
                  </a:extLst>
                </a:gridCol>
                <a:gridCol w="653686">
                  <a:extLst>
                    <a:ext uri="{9D8B030D-6E8A-4147-A177-3AD203B41FA5}">
                      <a16:colId xmlns:a16="http://schemas.microsoft.com/office/drawing/2014/main" val="1734821688"/>
                    </a:ext>
                  </a:extLst>
                </a:gridCol>
                <a:gridCol w="2003643">
                  <a:extLst>
                    <a:ext uri="{9D8B030D-6E8A-4147-A177-3AD203B41FA5}">
                      <a16:colId xmlns:a16="http://schemas.microsoft.com/office/drawing/2014/main" val="3410385600"/>
                    </a:ext>
                  </a:extLst>
                </a:gridCol>
              </a:tblGrid>
              <a:tr h="513972">
                <a:tc rowSpan="2" gridSpan="2">
                  <a:txBody>
                    <a:bodyPr/>
                    <a:lstStyle/>
                    <a:p>
                      <a:pPr algn="ctr"/>
                      <a:r>
                        <a:rPr lang="en-US" sz="2400" dirty="0">
                          <a:solidFill>
                            <a:srgbClr val="FF0000"/>
                          </a:solidFill>
                          <a:latin typeface="Hiragino Kaku Gothic Std W8" panose="020B0800000000000000" pitchFamily="34" charset="-128"/>
                          <a:ea typeface="Hiragino Kaku Gothic Std W8" panose="020B0800000000000000" pitchFamily="34" charset="-128"/>
                        </a:rPr>
                        <a:t>Chapter 6 </a:t>
                      </a:r>
                      <a:r>
                        <a:rPr lang="en-US" sz="2000" dirty="0">
                          <a:solidFill>
                            <a:srgbClr val="FF0000"/>
                          </a:solidFill>
                          <a:latin typeface="Hiragino Kaku Gothic Std W8" panose="020B0800000000000000" pitchFamily="34" charset="-128"/>
                          <a:ea typeface="Hiragino Kaku Gothic Std W8" panose="020B0800000000000000" pitchFamily="34" charset="-128"/>
                        </a:rPr>
                        <a:t>cont.</a:t>
                      </a:r>
                      <a:endParaRPr lang="en-US" sz="2400" dirty="0">
                        <a:solidFill>
                          <a:srgbClr val="FF0000"/>
                        </a:solidFill>
                        <a:latin typeface="Hiragino Kaku Gothic Std W8" panose="020B0800000000000000" pitchFamily="34" charset="-128"/>
                        <a:ea typeface="Hiragino Kaku Gothic Std W8" panose="020B0800000000000000" pitchFamily="34" charset="-128"/>
                      </a:endParaRPr>
                    </a:p>
                    <a:p>
                      <a:pPr algn="ctr"/>
                      <a:r>
                        <a:rPr lang="en-US" sz="2000" dirty="0">
                          <a:solidFill>
                            <a:schemeClr val="tx1"/>
                          </a:solidFill>
                          <a:latin typeface="Hiragino Kaku Gothic Std W8" panose="020B0800000000000000" pitchFamily="34" charset="-128"/>
                          <a:ea typeface="Hiragino Kaku Gothic Std W8" panose="020B0800000000000000" pitchFamily="34" charset="-128"/>
                        </a:rPr>
                        <a:t>Tip</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2" hMerge="1">
                  <a:txBody>
                    <a:bodyPr/>
                    <a:lstStyle/>
                    <a:p>
                      <a:pPr algn="ctr"/>
                      <a:endParaRPr lang="en-US"/>
                    </a:p>
                  </a:txBody>
                  <a:tcPr anchor="ctr"/>
                </a:tc>
                <a:tc>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Title:</a:t>
                      </a:r>
                    </a:p>
                    <a:p>
                      <a:pPr algn="ctr"/>
                      <a:r>
                        <a:rPr lang="en-US" sz="1050" dirty="0">
                          <a:latin typeface="Hiragino Kaku Gothic Std W8" panose="020B0800000000000000" pitchFamily="34" charset="-128"/>
                          <a:ea typeface="Hiragino Kaku Gothic Std W8" panose="020B0800000000000000" pitchFamily="34" charset="-128"/>
                        </a:rPr>
                        <a:t>Street Child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Author:</a:t>
                      </a:r>
                    </a:p>
                    <a:p>
                      <a:pPr algn="ctr"/>
                      <a:r>
                        <a:rPr lang="en-US" sz="1050" dirty="0">
                          <a:solidFill>
                            <a:schemeClr val="tx1"/>
                          </a:solidFill>
                          <a:latin typeface="Hiragino Kaku Gothic Std W8" panose="020B0800000000000000" pitchFamily="34" charset="-128"/>
                          <a:ea typeface="Hiragino Kaku Gothic Std W8" panose="020B0800000000000000" pitchFamily="34" charset="-128"/>
                        </a:rPr>
                        <a:t>Berlie Doherty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Genre:</a:t>
                      </a:r>
                    </a:p>
                    <a:p>
                      <a:pPr algn="ctr"/>
                      <a:r>
                        <a:rPr lang="en-US" sz="1050" dirty="0">
                          <a:latin typeface="Hiragino Kaku Gothic Std W8" panose="020B0800000000000000" pitchFamily="34" charset="-128"/>
                          <a:ea typeface="Hiragino Kaku Gothic Std W8" panose="020B0800000000000000" pitchFamily="34" charset="-128"/>
                        </a:rPr>
                        <a:t>Fiction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Chapter Word Count:</a:t>
                      </a:r>
                    </a:p>
                    <a:p>
                      <a:pPr algn="ctr"/>
                      <a:r>
                        <a:rPr lang="en-US" sz="1050" dirty="0">
                          <a:latin typeface="Hiragino Kaku Gothic Std W8" panose="020B0800000000000000" pitchFamily="34" charset="-128"/>
                          <a:ea typeface="Hiragino Kaku Gothic Std W8" panose="020B0800000000000000" pitchFamily="34" charset="-128"/>
                        </a:rPr>
                        <a:t>435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050" dirty="0">
                          <a:solidFill>
                            <a:srgbClr val="00B050"/>
                          </a:solidFill>
                          <a:latin typeface="Hiragino Kaku Gothic Std W8" panose="020B0800000000000000" pitchFamily="34" charset="-128"/>
                          <a:ea typeface="Hiragino Kaku Gothic Std W8" panose="020B0800000000000000" pitchFamily="34" charset="-128"/>
                        </a:rPr>
                        <a:t>Chapter Count:</a:t>
                      </a:r>
                    </a:p>
                    <a:p>
                      <a:pPr algn="ctr"/>
                      <a:r>
                        <a:rPr lang="en-US" sz="1050" dirty="0">
                          <a:latin typeface="Hiragino Kaku Gothic Std W8" panose="020B0800000000000000" pitchFamily="34" charset="-128"/>
                          <a:ea typeface="Hiragino Kaku Gothic Std W8" panose="020B0800000000000000" pitchFamily="34" charset="-128"/>
                        </a:rPr>
                        <a:t>6 of 27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5329056"/>
                  </a:ext>
                </a:extLst>
              </a:tr>
              <a:tr h="513972">
                <a:tc gridSpan="2" vMerge="1">
                  <a:txBody>
                    <a:bodyPr/>
                    <a:lstStyle/>
                    <a:p>
                      <a:pPr algn="ctr"/>
                      <a:endParaRPr lang="en-US" sz="2400" dirty="0">
                        <a:latin typeface="Hiragino Kaku Gothic Std W8" panose="020B0800000000000000" pitchFamily="34" charset="-128"/>
                        <a:ea typeface="Hiragino Kaku Gothic Std W8" panose="020B0800000000000000" pitchFamily="34" charset="-128"/>
                      </a:endParaRPr>
                    </a:p>
                  </a:txBody>
                  <a:tcPr anchor="ctr"/>
                </a:tc>
                <a:tc hMerge="1" vMerge="1">
                  <a:txBody>
                    <a:bodyPr/>
                    <a:lstStyle/>
                    <a:p>
                      <a:pPr algn="ctr"/>
                      <a:endParaRPr lang="en-US"/>
                    </a:p>
                  </a:txBody>
                  <a:tcPr anchor="ctr"/>
                </a:tc>
                <a:tc gridSpan="6">
                  <a:txBody>
                    <a:bodyPr/>
                    <a:lstStyle/>
                    <a:p>
                      <a:pPr algn="ctr"/>
                      <a:r>
                        <a:rPr lang="en-US" dirty="0">
                          <a:latin typeface="Hiragino Kaku Gothic Std W8" panose="020B0800000000000000" pitchFamily="34" charset="-128"/>
                          <a:ea typeface="Hiragino Kaku Gothic Std W8" panose="020B0800000000000000" pitchFamily="34" charset="-128"/>
                        </a:rPr>
                        <a:t>Meaning of the word in context.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08562021"/>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9</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towered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Was much taller than.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64402458"/>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10</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trembling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Shaking.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24002485"/>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11</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bellowed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Shouted.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0932011"/>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12</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furiously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Quickly.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75233973"/>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13</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utter</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Complete.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33242651"/>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14</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00729911"/>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15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60744076"/>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16</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68558309"/>
                  </a:ext>
                </a:extLst>
              </a:tr>
              <a:tr h="377070">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1 Words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2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3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Word of the Chapter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3350771"/>
                  </a:ext>
                </a:extLst>
              </a:tr>
              <a:tr h="342648">
                <a:tc gridSpan="2">
                  <a:txBody>
                    <a:bodyPr/>
                    <a:lstStyle/>
                    <a:p>
                      <a:pPr algn="ctr"/>
                      <a:endParaRPr lang="en-US" sz="1400" dirty="0">
                        <a:latin typeface="Gill Sans MT" panose="020B0502020104020203" pitchFamily="34" charset="77"/>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gridSpan="2">
                  <a:txBody>
                    <a:bodyPr/>
                    <a:lstStyle/>
                    <a:p>
                      <a:pPr algn="ctr"/>
                      <a:endParaRPr lang="en-US" sz="1400" dirty="0">
                        <a:solidFill>
                          <a:schemeClr val="tx1"/>
                        </a:solidFill>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40381091"/>
                  </a:ext>
                </a:extLst>
              </a:tr>
              <a:tr h="342648">
                <a:tc gridSpan="2">
                  <a:txBody>
                    <a:bodyPr/>
                    <a:lstStyle/>
                    <a:p>
                      <a:pPr algn="ctr"/>
                      <a:endParaRPr lang="en-US" sz="1400" dirty="0">
                        <a:latin typeface="Gill Sans MT" panose="020B0502020104020203" pitchFamily="34" charset="77"/>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966039818"/>
                  </a:ext>
                </a:extLst>
              </a:tr>
              <a:tr h="342648">
                <a:tc gridSpan="2">
                  <a:txBody>
                    <a:bodyPr/>
                    <a:lstStyle/>
                    <a:p>
                      <a:pPr algn="ctr"/>
                      <a:endParaRPr lang="en-US" sz="1400" dirty="0">
                        <a:latin typeface="Gill Sans MT" panose="020B0502020104020203" pitchFamily="34" charset="77"/>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478426063"/>
                  </a:ext>
                </a:extLst>
              </a:tr>
            </a:tbl>
          </a:graphicData>
        </a:graphic>
      </p:graphicFrame>
    </p:spTree>
    <p:extLst>
      <p:ext uri="{BB962C8B-B14F-4D97-AF65-F5344CB8AC3E}">
        <p14:creationId xmlns:p14="http://schemas.microsoft.com/office/powerpoint/2010/main" val="20951897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6D796D18-EC40-2742-80D3-6B02BB77605F}"/>
              </a:ext>
            </a:extLst>
          </p:cNvPr>
          <p:cNvGraphicFramePr>
            <a:graphicFrameLocks noGrp="1"/>
          </p:cNvGraphicFramePr>
          <p:nvPr>
            <p:extLst>
              <p:ext uri="{D42A27DB-BD31-4B8C-83A1-F6EECF244321}">
                <p14:modId xmlns:p14="http://schemas.microsoft.com/office/powerpoint/2010/main" val="559218455"/>
              </p:ext>
            </p:extLst>
          </p:nvPr>
        </p:nvGraphicFramePr>
        <p:xfrm>
          <a:off x="127000" y="160866"/>
          <a:ext cx="9639301" cy="6544734"/>
        </p:xfrm>
        <a:graphic>
          <a:graphicData uri="http://schemas.openxmlformats.org/drawingml/2006/table">
            <a:tbl>
              <a:tblPr firstRow="1" bandRow="1">
                <a:tableStyleId>{5940675A-B579-460E-94D1-54222C63F5DA}</a:tableStyleId>
              </a:tblPr>
              <a:tblGrid>
                <a:gridCol w="465904">
                  <a:extLst>
                    <a:ext uri="{9D8B030D-6E8A-4147-A177-3AD203B41FA5}">
                      <a16:colId xmlns:a16="http://schemas.microsoft.com/office/drawing/2014/main" val="828050034"/>
                    </a:ext>
                  </a:extLst>
                </a:gridCol>
                <a:gridCol w="1950452">
                  <a:extLst>
                    <a:ext uri="{9D8B030D-6E8A-4147-A177-3AD203B41FA5}">
                      <a16:colId xmlns:a16="http://schemas.microsoft.com/office/drawing/2014/main" val="3050299405"/>
                    </a:ext>
                  </a:extLst>
                </a:gridCol>
                <a:gridCol w="2083553">
                  <a:extLst>
                    <a:ext uri="{9D8B030D-6E8A-4147-A177-3AD203B41FA5}">
                      <a16:colId xmlns:a16="http://schemas.microsoft.com/office/drawing/2014/main" val="3054467988"/>
                    </a:ext>
                  </a:extLst>
                </a:gridCol>
                <a:gridCol w="241610">
                  <a:extLst>
                    <a:ext uri="{9D8B030D-6E8A-4147-A177-3AD203B41FA5}">
                      <a16:colId xmlns:a16="http://schemas.microsoft.com/office/drawing/2014/main" val="2047785366"/>
                    </a:ext>
                  </a:extLst>
                </a:gridCol>
                <a:gridCol w="1417724">
                  <a:extLst>
                    <a:ext uri="{9D8B030D-6E8A-4147-A177-3AD203B41FA5}">
                      <a16:colId xmlns:a16="http://schemas.microsoft.com/office/drawing/2014/main" val="3756696797"/>
                    </a:ext>
                  </a:extLst>
                </a:gridCol>
                <a:gridCol w="822729">
                  <a:extLst>
                    <a:ext uri="{9D8B030D-6E8A-4147-A177-3AD203B41FA5}">
                      <a16:colId xmlns:a16="http://schemas.microsoft.com/office/drawing/2014/main" val="1563914501"/>
                    </a:ext>
                  </a:extLst>
                </a:gridCol>
                <a:gridCol w="653686">
                  <a:extLst>
                    <a:ext uri="{9D8B030D-6E8A-4147-A177-3AD203B41FA5}">
                      <a16:colId xmlns:a16="http://schemas.microsoft.com/office/drawing/2014/main" val="1734821688"/>
                    </a:ext>
                  </a:extLst>
                </a:gridCol>
                <a:gridCol w="2003643">
                  <a:extLst>
                    <a:ext uri="{9D8B030D-6E8A-4147-A177-3AD203B41FA5}">
                      <a16:colId xmlns:a16="http://schemas.microsoft.com/office/drawing/2014/main" val="3410385600"/>
                    </a:ext>
                  </a:extLst>
                </a:gridCol>
              </a:tblGrid>
              <a:tr h="513972">
                <a:tc rowSpan="2" gridSpan="2">
                  <a:txBody>
                    <a:bodyPr/>
                    <a:lstStyle/>
                    <a:p>
                      <a:pPr algn="ctr"/>
                      <a:r>
                        <a:rPr lang="en-US" sz="2400" dirty="0">
                          <a:solidFill>
                            <a:srgbClr val="FF0000"/>
                          </a:solidFill>
                          <a:latin typeface="Hiragino Kaku Gothic Std W8" panose="020B0800000000000000" pitchFamily="34" charset="-128"/>
                          <a:ea typeface="Hiragino Kaku Gothic Std W8" panose="020B0800000000000000" pitchFamily="34" charset="-128"/>
                        </a:rPr>
                        <a:t>Chapter 7</a:t>
                      </a:r>
                    </a:p>
                    <a:p>
                      <a:pPr algn="ctr"/>
                      <a:r>
                        <a:rPr lang="en-US" sz="2000" dirty="0">
                          <a:solidFill>
                            <a:schemeClr val="tx1"/>
                          </a:solidFill>
                          <a:latin typeface="Hiragino Kaku Gothic Std W8" panose="020B0800000000000000" pitchFamily="34" charset="-128"/>
                          <a:ea typeface="Hiragino Kaku Gothic Std W8" panose="020B0800000000000000" pitchFamily="34" charset="-128"/>
                        </a:rPr>
                        <a:t>The Wild Thing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2" hMerge="1">
                  <a:txBody>
                    <a:bodyPr/>
                    <a:lstStyle/>
                    <a:p>
                      <a:pPr algn="ctr"/>
                      <a:endParaRPr lang="en-US"/>
                    </a:p>
                  </a:txBody>
                  <a:tcPr anchor="ctr"/>
                </a:tc>
                <a:tc>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Title:</a:t>
                      </a:r>
                    </a:p>
                    <a:p>
                      <a:pPr algn="ctr"/>
                      <a:r>
                        <a:rPr lang="en-US" sz="1050" dirty="0">
                          <a:latin typeface="Hiragino Kaku Gothic Std W8" panose="020B0800000000000000" pitchFamily="34" charset="-128"/>
                          <a:ea typeface="Hiragino Kaku Gothic Std W8" panose="020B0800000000000000" pitchFamily="34" charset="-128"/>
                        </a:rPr>
                        <a:t>Street Child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Author:</a:t>
                      </a:r>
                    </a:p>
                    <a:p>
                      <a:pPr algn="ctr"/>
                      <a:r>
                        <a:rPr lang="en-US" sz="1050" dirty="0">
                          <a:solidFill>
                            <a:schemeClr val="tx1"/>
                          </a:solidFill>
                          <a:latin typeface="Hiragino Kaku Gothic Std W8" panose="020B0800000000000000" pitchFamily="34" charset="-128"/>
                          <a:ea typeface="Hiragino Kaku Gothic Std W8" panose="020B0800000000000000" pitchFamily="34" charset="-128"/>
                        </a:rPr>
                        <a:t>Berlie Doherty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Genre:</a:t>
                      </a:r>
                    </a:p>
                    <a:p>
                      <a:pPr algn="ctr"/>
                      <a:r>
                        <a:rPr lang="en-US" sz="1050" dirty="0">
                          <a:latin typeface="Hiragino Kaku Gothic Std W8" panose="020B0800000000000000" pitchFamily="34" charset="-128"/>
                          <a:ea typeface="Hiragino Kaku Gothic Std W8" panose="020B0800000000000000" pitchFamily="34" charset="-128"/>
                        </a:rPr>
                        <a:t>Fiction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Chapter Word Count:</a:t>
                      </a:r>
                    </a:p>
                    <a:p>
                      <a:pPr algn="ctr"/>
                      <a:r>
                        <a:rPr lang="en-US" sz="1050" dirty="0">
                          <a:latin typeface="Hiragino Kaku Gothic Std W8" panose="020B0800000000000000" pitchFamily="34" charset="-128"/>
                          <a:ea typeface="Hiragino Kaku Gothic Std W8" panose="020B0800000000000000" pitchFamily="34" charset="-128"/>
                        </a:rPr>
                        <a:t>435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050" dirty="0">
                          <a:solidFill>
                            <a:srgbClr val="00B050"/>
                          </a:solidFill>
                          <a:latin typeface="Hiragino Kaku Gothic Std W8" panose="020B0800000000000000" pitchFamily="34" charset="-128"/>
                          <a:ea typeface="Hiragino Kaku Gothic Std W8" panose="020B0800000000000000" pitchFamily="34" charset="-128"/>
                        </a:rPr>
                        <a:t>Chapter Count:</a:t>
                      </a:r>
                    </a:p>
                    <a:p>
                      <a:pPr algn="ctr"/>
                      <a:r>
                        <a:rPr lang="en-US" sz="1050" dirty="0">
                          <a:latin typeface="Hiragino Kaku Gothic Std W8" panose="020B0800000000000000" pitchFamily="34" charset="-128"/>
                          <a:ea typeface="Hiragino Kaku Gothic Std W8" panose="020B0800000000000000" pitchFamily="34" charset="-128"/>
                        </a:rPr>
                        <a:t>7 of 27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5329056"/>
                  </a:ext>
                </a:extLst>
              </a:tr>
              <a:tr h="513972">
                <a:tc gridSpan="2" vMerge="1">
                  <a:txBody>
                    <a:bodyPr/>
                    <a:lstStyle/>
                    <a:p>
                      <a:pPr algn="ctr"/>
                      <a:endParaRPr lang="en-US" sz="2400" dirty="0">
                        <a:latin typeface="Hiragino Kaku Gothic Std W8" panose="020B0800000000000000" pitchFamily="34" charset="-128"/>
                        <a:ea typeface="Hiragino Kaku Gothic Std W8" panose="020B0800000000000000" pitchFamily="34" charset="-128"/>
                      </a:endParaRPr>
                    </a:p>
                  </a:txBody>
                  <a:tcPr anchor="ctr"/>
                </a:tc>
                <a:tc hMerge="1" vMerge="1">
                  <a:txBody>
                    <a:bodyPr/>
                    <a:lstStyle/>
                    <a:p>
                      <a:pPr algn="ctr"/>
                      <a:endParaRPr lang="en-US"/>
                    </a:p>
                  </a:txBody>
                  <a:tcPr anchor="ctr"/>
                </a:tc>
                <a:tc gridSpan="6">
                  <a:txBody>
                    <a:bodyPr/>
                    <a:lstStyle/>
                    <a:p>
                      <a:pPr algn="ctr"/>
                      <a:r>
                        <a:rPr lang="en-US" dirty="0">
                          <a:latin typeface="Hiragino Kaku Gothic Std W8" panose="020B0800000000000000" pitchFamily="34" charset="-128"/>
                          <a:ea typeface="Hiragino Kaku Gothic Std W8" panose="020B0800000000000000" pitchFamily="34" charset="-128"/>
                        </a:rPr>
                        <a:t>Meaning of the word in context.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08562021"/>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1</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peered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Looked closely at.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64402458"/>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2</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grateful</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Thankful.</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24002485"/>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3</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surrounded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Went all the way around.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0932011"/>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4</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bleak</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Dark and grey, seems unlikely to improve.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75233973"/>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sheered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Spun around quickly.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33242651"/>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6</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sprang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Jumped from.</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00729911"/>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shimmer</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A passing feeling.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60744076"/>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8</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thrashed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Hit.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68558309"/>
                  </a:ext>
                </a:extLst>
              </a:tr>
              <a:tr h="377070">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1 Words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2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3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Word of the Chapter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3350771"/>
                  </a:ext>
                </a:extLst>
              </a:tr>
              <a:tr h="342648">
                <a:tc gridSpan="2">
                  <a:txBody>
                    <a:bodyPr/>
                    <a:lstStyle/>
                    <a:p>
                      <a:pPr algn="ctr"/>
                      <a:r>
                        <a:rPr lang="en-US" sz="1400" dirty="0">
                          <a:latin typeface="Gill Sans MT" panose="020B0502020104020203" pitchFamily="34" charset="77"/>
                        </a:rPr>
                        <a:t>building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400" dirty="0">
                          <a:latin typeface="Gill Sans MT" panose="020B0502020104020203" pitchFamily="34" charset="77"/>
                          <a:ea typeface="Hiragino Kaku Gothic Std W8" panose="020B0800000000000000" pitchFamily="34" charset="-128"/>
                        </a:rPr>
                        <a:t>scorching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400" dirty="0">
                          <a:latin typeface="Gill Sans MT" panose="020B0502020104020203" pitchFamily="34" charset="77"/>
                          <a:ea typeface="Hiragino Kaku Gothic Std W8" panose="020B0800000000000000" pitchFamily="34" charset="-128"/>
                        </a:rPr>
                        <a:t>attics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gridSpan="2">
                  <a:txBody>
                    <a:bodyPr/>
                    <a:lstStyle/>
                    <a:p>
                      <a:pPr algn="ctr"/>
                      <a:r>
                        <a:rPr lang="en-US" sz="1400" baseline="0" dirty="0">
                          <a:solidFill>
                            <a:srgbClr val="FF0000"/>
                          </a:solidFill>
                          <a:latin typeface="Gill Sans MT" panose="020B0502020104020203" pitchFamily="34" charset="77"/>
                          <a:ea typeface="Hiragino Kaku Gothic Std W8" panose="020B0800000000000000" pitchFamily="34" charset="-128"/>
                        </a:rPr>
                        <a:t>hollering  – </a:t>
                      </a:r>
                      <a:r>
                        <a:rPr lang="en-US" sz="1400" baseline="0" dirty="0">
                          <a:solidFill>
                            <a:schemeClr val="tx1"/>
                          </a:solidFill>
                          <a:latin typeface="Gill Sans MT" panose="020B0502020104020203" pitchFamily="34" charset="77"/>
                          <a:ea typeface="Hiragino Kaku Gothic Std W8" panose="020B0800000000000000" pitchFamily="34" charset="-128"/>
                        </a:rPr>
                        <a:t>shouting out loudly</a:t>
                      </a:r>
                      <a:endParaRPr lang="en-US" sz="1400" dirty="0">
                        <a:solidFill>
                          <a:schemeClr val="tx1"/>
                        </a:solidFill>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40381091"/>
                  </a:ext>
                </a:extLst>
              </a:tr>
              <a:tr h="342648">
                <a:tc gridSpan="2">
                  <a:txBody>
                    <a:bodyPr/>
                    <a:lstStyle/>
                    <a:p>
                      <a:pPr algn="ctr"/>
                      <a:r>
                        <a:rPr lang="en-US" sz="1400" dirty="0">
                          <a:latin typeface="Gill Sans MT" panose="020B0502020104020203" pitchFamily="34" charset="77"/>
                        </a:rPr>
                        <a:t>climb</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wound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Bobbies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966039818"/>
                  </a:ext>
                </a:extLst>
              </a:tr>
              <a:tr h="342648">
                <a:tc gridSpan="2">
                  <a:txBody>
                    <a:bodyPr/>
                    <a:lstStyle/>
                    <a:p>
                      <a:pPr algn="ctr"/>
                      <a:r>
                        <a:rPr lang="en-US" sz="1400" dirty="0">
                          <a:latin typeface="Gill Sans MT" panose="020B0502020104020203" pitchFamily="34" charset="77"/>
                        </a:rPr>
                        <a:t>pain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478426063"/>
                  </a:ext>
                </a:extLst>
              </a:tr>
            </a:tbl>
          </a:graphicData>
        </a:graphic>
      </p:graphicFrame>
    </p:spTree>
    <p:extLst>
      <p:ext uri="{BB962C8B-B14F-4D97-AF65-F5344CB8AC3E}">
        <p14:creationId xmlns:p14="http://schemas.microsoft.com/office/powerpoint/2010/main" val="22079535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6D796D18-EC40-2742-80D3-6B02BB77605F}"/>
              </a:ext>
            </a:extLst>
          </p:cNvPr>
          <p:cNvGraphicFramePr>
            <a:graphicFrameLocks noGrp="1"/>
          </p:cNvGraphicFramePr>
          <p:nvPr>
            <p:extLst>
              <p:ext uri="{D42A27DB-BD31-4B8C-83A1-F6EECF244321}">
                <p14:modId xmlns:p14="http://schemas.microsoft.com/office/powerpoint/2010/main" val="1314533563"/>
              </p:ext>
            </p:extLst>
          </p:nvPr>
        </p:nvGraphicFramePr>
        <p:xfrm>
          <a:off x="127000" y="160866"/>
          <a:ext cx="9639301" cy="6583590"/>
        </p:xfrm>
        <a:graphic>
          <a:graphicData uri="http://schemas.openxmlformats.org/drawingml/2006/table">
            <a:tbl>
              <a:tblPr firstRow="1" bandRow="1">
                <a:tableStyleId>{5940675A-B579-460E-94D1-54222C63F5DA}</a:tableStyleId>
              </a:tblPr>
              <a:tblGrid>
                <a:gridCol w="465904">
                  <a:extLst>
                    <a:ext uri="{9D8B030D-6E8A-4147-A177-3AD203B41FA5}">
                      <a16:colId xmlns:a16="http://schemas.microsoft.com/office/drawing/2014/main" val="828050034"/>
                    </a:ext>
                  </a:extLst>
                </a:gridCol>
                <a:gridCol w="1950452">
                  <a:extLst>
                    <a:ext uri="{9D8B030D-6E8A-4147-A177-3AD203B41FA5}">
                      <a16:colId xmlns:a16="http://schemas.microsoft.com/office/drawing/2014/main" val="3050299405"/>
                    </a:ext>
                  </a:extLst>
                </a:gridCol>
                <a:gridCol w="2083553">
                  <a:extLst>
                    <a:ext uri="{9D8B030D-6E8A-4147-A177-3AD203B41FA5}">
                      <a16:colId xmlns:a16="http://schemas.microsoft.com/office/drawing/2014/main" val="3054467988"/>
                    </a:ext>
                  </a:extLst>
                </a:gridCol>
                <a:gridCol w="241610">
                  <a:extLst>
                    <a:ext uri="{9D8B030D-6E8A-4147-A177-3AD203B41FA5}">
                      <a16:colId xmlns:a16="http://schemas.microsoft.com/office/drawing/2014/main" val="2047785366"/>
                    </a:ext>
                  </a:extLst>
                </a:gridCol>
                <a:gridCol w="1417724">
                  <a:extLst>
                    <a:ext uri="{9D8B030D-6E8A-4147-A177-3AD203B41FA5}">
                      <a16:colId xmlns:a16="http://schemas.microsoft.com/office/drawing/2014/main" val="3756696797"/>
                    </a:ext>
                  </a:extLst>
                </a:gridCol>
                <a:gridCol w="822729">
                  <a:extLst>
                    <a:ext uri="{9D8B030D-6E8A-4147-A177-3AD203B41FA5}">
                      <a16:colId xmlns:a16="http://schemas.microsoft.com/office/drawing/2014/main" val="1563914501"/>
                    </a:ext>
                  </a:extLst>
                </a:gridCol>
                <a:gridCol w="653686">
                  <a:extLst>
                    <a:ext uri="{9D8B030D-6E8A-4147-A177-3AD203B41FA5}">
                      <a16:colId xmlns:a16="http://schemas.microsoft.com/office/drawing/2014/main" val="1734821688"/>
                    </a:ext>
                  </a:extLst>
                </a:gridCol>
                <a:gridCol w="2003643">
                  <a:extLst>
                    <a:ext uri="{9D8B030D-6E8A-4147-A177-3AD203B41FA5}">
                      <a16:colId xmlns:a16="http://schemas.microsoft.com/office/drawing/2014/main" val="3410385600"/>
                    </a:ext>
                  </a:extLst>
                </a:gridCol>
              </a:tblGrid>
              <a:tr h="513972">
                <a:tc rowSpan="2" gridSpan="2">
                  <a:txBody>
                    <a:bodyPr/>
                    <a:lstStyle/>
                    <a:p>
                      <a:pPr algn="ctr"/>
                      <a:r>
                        <a:rPr lang="en-US" sz="2400" dirty="0">
                          <a:solidFill>
                            <a:srgbClr val="FF0000"/>
                          </a:solidFill>
                          <a:latin typeface="Hiragino Kaku Gothic Std W8" panose="020B0800000000000000" pitchFamily="34" charset="-128"/>
                          <a:ea typeface="Hiragino Kaku Gothic Std W8" panose="020B0800000000000000" pitchFamily="34" charset="-128"/>
                        </a:rPr>
                        <a:t>Chapter 8</a:t>
                      </a:r>
                    </a:p>
                    <a:p>
                      <a:pPr algn="ctr"/>
                      <a:r>
                        <a:rPr lang="en-US" sz="2000" dirty="0">
                          <a:solidFill>
                            <a:schemeClr val="tx1"/>
                          </a:solidFill>
                          <a:latin typeface="Hiragino Kaku Gothic Std W8" panose="020B0800000000000000" pitchFamily="34" charset="-128"/>
                          <a:ea typeface="Hiragino Kaku Gothic Std W8" panose="020B0800000000000000" pitchFamily="34" charset="-128"/>
                        </a:rPr>
                        <a:t>The Carpet-Beaters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2" hMerge="1">
                  <a:txBody>
                    <a:bodyPr/>
                    <a:lstStyle/>
                    <a:p>
                      <a:pPr algn="ctr"/>
                      <a:endParaRPr lang="en-US"/>
                    </a:p>
                  </a:txBody>
                  <a:tcPr anchor="ctr"/>
                </a:tc>
                <a:tc>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Title:</a:t>
                      </a:r>
                    </a:p>
                    <a:p>
                      <a:pPr algn="ctr"/>
                      <a:r>
                        <a:rPr lang="en-US" sz="1050" dirty="0">
                          <a:latin typeface="Hiragino Kaku Gothic Std W8" panose="020B0800000000000000" pitchFamily="34" charset="-128"/>
                          <a:ea typeface="Hiragino Kaku Gothic Std W8" panose="020B0800000000000000" pitchFamily="34" charset="-128"/>
                        </a:rPr>
                        <a:t>Street Child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Author:</a:t>
                      </a:r>
                    </a:p>
                    <a:p>
                      <a:pPr algn="ctr"/>
                      <a:r>
                        <a:rPr lang="en-US" sz="1050" dirty="0">
                          <a:solidFill>
                            <a:schemeClr val="tx1"/>
                          </a:solidFill>
                          <a:latin typeface="Hiragino Kaku Gothic Std W8" panose="020B0800000000000000" pitchFamily="34" charset="-128"/>
                          <a:ea typeface="Hiragino Kaku Gothic Std W8" panose="020B0800000000000000" pitchFamily="34" charset="-128"/>
                        </a:rPr>
                        <a:t>Berlie Doherty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Genre:</a:t>
                      </a:r>
                    </a:p>
                    <a:p>
                      <a:pPr algn="ctr"/>
                      <a:r>
                        <a:rPr lang="en-US" sz="1050" dirty="0">
                          <a:latin typeface="Hiragino Kaku Gothic Std W8" panose="020B0800000000000000" pitchFamily="34" charset="-128"/>
                          <a:ea typeface="Hiragino Kaku Gothic Std W8" panose="020B0800000000000000" pitchFamily="34" charset="-128"/>
                        </a:rPr>
                        <a:t>Fiction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Chapter Word Count:</a:t>
                      </a:r>
                    </a:p>
                    <a:p>
                      <a:pPr algn="ctr"/>
                      <a:r>
                        <a:rPr lang="en-US" sz="1050" dirty="0">
                          <a:latin typeface="Hiragino Kaku Gothic Std W8" panose="020B0800000000000000" pitchFamily="34" charset="-128"/>
                          <a:ea typeface="Hiragino Kaku Gothic Std W8" panose="020B0800000000000000" pitchFamily="34" charset="-128"/>
                        </a:rPr>
                        <a:t>435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050" dirty="0">
                          <a:solidFill>
                            <a:srgbClr val="00B050"/>
                          </a:solidFill>
                          <a:latin typeface="Hiragino Kaku Gothic Std W8" panose="020B0800000000000000" pitchFamily="34" charset="-128"/>
                          <a:ea typeface="Hiragino Kaku Gothic Std W8" panose="020B0800000000000000" pitchFamily="34" charset="-128"/>
                        </a:rPr>
                        <a:t>Chapter Count:</a:t>
                      </a:r>
                    </a:p>
                    <a:p>
                      <a:pPr algn="ctr"/>
                      <a:r>
                        <a:rPr lang="en-US" sz="1050" dirty="0">
                          <a:latin typeface="Hiragino Kaku Gothic Std W8" panose="020B0800000000000000" pitchFamily="34" charset="-128"/>
                          <a:ea typeface="Hiragino Kaku Gothic Std W8" panose="020B0800000000000000" pitchFamily="34" charset="-128"/>
                        </a:rPr>
                        <a:t>8 of 27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5329056"/>
                  </a:ext>
                </a:extLst>
              </a:tr>
              <a:tr h="513972">
                <a:tc gridSpan="2" vMerge="1">
                  <a:txBody>
                    <a:bodyPr/>
                    <a:lstStyle/>
                    <a:p>
                      <a:pPr algn="ctr"/>
                      <a:endParaRPr lang="en-US" sz="2400" dirty="0">
                        <a:latin typeface="Hiragino Kaku Gothic Std W8" panose="020B0800000000000000" pitchFamily="34" charset="-128"/>
                        <a:ea typeface="Hiragino Kaku Gothic Std W8" panose="020B0800000000000000" pitchFamily="34" charset="-128"/>
                      </a:endParaRPr>
                    </a:p>
                  </a:txBody>
                  <a:tcPr anchor="ctr"/>
                </a:tc>
                <a:tc hMerge="1" vMerge="1">
                  <a:txBody>
                    <a:bodyPr/>
                    <a:lstStyle/>
                    <a:p>
                      <a:pPr algn="ctr"/>
                      <a:endParaRPr lang="en-US"/>
                    </a:p>
                  </a:txBody>
                  <a:tcPr anchor="ctr"/>
                </a:tc>
                <a:tc gridSpan="6">
                  <a:txBody>
                    <a:bodyPr/>
                    <a:lstStyle/>
                    <a:p>
                      <a:pPr algn="ctr"/>
                      <a:r>
                        <a:rPr lang="en-US" dirty="0">
                          <a:latin typeface="Hiragino Kaku Gothic Std W8" panose="020B0800000000000000" pitchFamily="34" charset="-128"/>
                          <a:ea typeface="Hiragino Kaku Gothic Std W8" panose="020B0800000000000000" pitchFamily="34" charset="-128"/>
                        </a:rPr>
                        <a:t>Meaning of the word in context.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08562021"/>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1</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ripple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Move through the room like a wave.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64402458"/>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2</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cholera</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A serious, often fatal, disease spread by drinking infected water or food.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24002485"/>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3</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rhythmic</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Musical.</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0932011"/>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4</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flex</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Stretch.</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75233973"/>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smoothing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Brushing it with her hands to get the creases out.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33242651"/>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6</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rearing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The feeling that it was growing.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00729911"/>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scuff</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Dragging.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60744076"/>
                  </a:ext>
                </a:extLst>
              </a:tr>
              <a:tr h="513972">
                <a:tc>
                  <a:txBody>
                    <a:bodyPr/>
                    <a:lstStyle/>
                    <a:p>
                      <a:pPr algn="ctr"/>
                      <a:r>
                        <a:rPr lang="en-US" dirty="0">
                          <a:latin typeface="Hiragino Kaku Gothic Std W8" panose="020B0800000000000000" pitchFamily="34" charset="-128"/>
                          <a:ea typeface="Hiragino Kaku Gothic Std W8" panose="020B0800000000000000" pitchFamily="34" charset="-128"/>
                        </a:rPr>
                        <a:t>8</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slinked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Moved quietly, in a way that would not be noticed.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68558309"/>
                  </a:ext>
                </a:extLst>
              </a:tr>
              <a:tr h="377070">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1 Words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2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3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Word of the Chapter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3350771"/>
                  </a:ext>
                </a:extLst>
              </a:tr>
              <a:tr h="342648">
                <a:tc gridSpan="2">
                  <a:txBody>
                    <a:bodyPr/>
                    <a:lstStyle/>
                    <a:p>
                      <a:pPr algn="ctr"/>
                      <a:r>
                        <a:rPr lang="en-US" sz="1400" dirty="0">
                          <a:latin typeface="Gill Sans MT" panose="020B0502020104020203" pitchFamily="34" charset="77"/>
                        </a:rPr>
                        <a:t>slowly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400" dirty="0">
                          <a:latin typeface="Gill Sans MT" panose="020B0502020104020203" pitchFamily="34" charset="77"/>
                          <a:ea typeface="Hiragino Kaku Gothic Std W8" panose="020B0800000000000000" pitchFamily="34" charset="-128"/>
                        </a:rPr>
                        <a:t>burials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400" dirty="0">
                          <a:latin typeface="Gill Sans MT" panose="020B0502020104020203" pitchFamily="34" charset="77"/>
                          <a:ea typeface="Hiragino Kaku Gothic Std W8" panose="020B0800000000000000" pitchFamily="34" charset="-128"/>
                        </a:rPr>
                        <a:t>carpet-beaters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gridSpan="2">
                  <a:txBody>
                    <a:bodyPr/>
                    <a:lstStyle/>
                    <a:p>
                      <a:pPr algn="ctr"/>
                      <a:r>
                        <a:rPr lang="en-US" sz="1400" baseline="0" dirty="0">
                          <a:solidFill>
                            <a:srgbClr val="FF0000"/>
                          </a:solidFill>
                          <a:latin typeface="Gill Sans MT" panose="020B0502020104020203" pitchFamily="34" charset="77"/>
                          <a:ea typeface="Hiragino Kaku Gothic Std W8" panose="020B0800000000000000" pitchFamily="34" charset="-128"/>
                        </a:rPr>
                        <a:t>embarrassed – </a:t>
                      </a:r>
                      <a:r>
                        <a:rPr lang="en-US" sz="1400" baseline="0" dirty="0">
                          <a:solidFill>
                            <a:schemeClr val="tx1"/>
                          </a:solidFill>
                          <a:latin typeface="Gill Sans MT" panose="020B0502020104020203" pitchFamily="34" charset="77"/>
                          <a:ea typeface="Hiragino Kaku Gothic Std W8" panose="020B0800000000000000" pitchFamily="34" charset="-128"/>
                        </a:rPr>
                        <a:t>feeling awkward</a:t>
                      </a:r>
                      <a:endParaRPr lang="en-US" sz="1400" dirty="0">
                        <a:solidFill>
                          <a:schemeClr val="tx1"/>
                        </a:solidFill>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40381091"/>
                  </a:ext>
                </a:extLst>
              </a:tr>
              <a:tr h="342648">
                <a:tc gridSpan="2">
                  <a:txBody>
                    <a:bodyPr/>
                    <a:lstStyle/>
                    <a:p>
                      <a:pPr algn="ctr"/>
                      <a:r>
                        <a:rPr lang="en-US" sz="1400" dirty="0">
                          <a:latin typeface="Gill Sans MT" panose="020B0502020104020203" pitchFamily="34" charset="77"/>
                        </a:rPr>
                        <a:t>money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dim</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knitting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966039818"/>
                  </a:ext>
                </a:extLst>
              </a:tr>
              <a:tr h="342648">
                <a:tc gridSpan="2">
                  <a:txBody>
                    <a:bodyPr/>
                    <a:lstStyle/>
                    <a:p>
                      <a:pPr algn="ctr"/>
                      <a:r>
                        <a:rPr lang="en-US" sz="1400" dirty="0">
                          <a:latin typeface="Gill Sans MT" panose="020B0502020104020203" pitchFamily="34" charset="77"/>
                        </a:rPr>
                        <a:t>carry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tiptoed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478426063"/>
                  </a:ext>
                </a:extLst>
              </a:tr>
            </a:tbl>
          </a:graphicData>
        </a:graphic>
      </p:graphicFrame>
    </p:spTree>
    <p:extLst>
      <p:ext uri="{BB962C8B-B14F-4D97-AF65-F5344CB8AC3E}">
        <p14:creationId xmlns:p14="http://schemas.microsoft.com/office/powerpoint/2010/main" val="20240406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6D796D18-EC40-2742-80D3-6B02BB77605F}"/>
              </a:ext>
            </a:extLst>
          </p:cNvPr>
          <p:cNvGraphicFramePr>
            <a:graphicFrameLocks noGrp="1"/>
          </p:cNvGraphicFramePr>
          <p:nvPr>
            <p:extLst>
              <p:ext uri="{D42A27DB-BD31-4B8C-83A1-F6EECF244321}">
                <p14:modId xmlns:p14="http://schemas.microsoft.com/office/powerpoint/2010/main" val="4274592418"/>
              </p:ext>
            </p:extLst>
          </p:nvPr>
        </p:nvGraphicFramePr>
        <p:xfrm>
          <a:off x="127000" y="69426"/>
          <a:ext cx="9639301" cy="6707034"/>
        </p:xfrm>
        <a:graphic>
          <a:graphicData uri="http://schemas.openxmlformats.org/drawingml/2006/table">
            <a:tbl>
              <a:tblPr firstRow="1" bandRow="1">
                <a:tableStyleId>{5940675A-B579-460E-94D1-54222C63F5DA}</a:tableStyleId>
              </a:tblPr>
              <a:tblGrid>
                <a:gridCol w="465904">
                  <a:extLst>
                    <a:ext uri="{9D8B030D-6E8A-4147-A177-3AD203B41FA5}">
                      <a16:colId xmlns:a16="http://schemas.microsoft.com/office/drawing/2014/main" val="828050034"/>
                    </a:ext>
                  </a:extLst>
                </a:gridCol>
                <a:gridCol w="1950452">
                  <a:extLst>
                    <a:ext uri="{9D8B030D-6E8A-4147-A177-3AD203B41FA5}">
                      <a16:colId xmlns:a16="http://schemas.microsoft.com/office/drawing/2014/main" val="3050299405"/>
                    </a:ext>
                  </a:extLst>
                </a:gridCol>
                <a:gridCol w="2083553">
                  <a:extLst>
                    <a:ext uri="{9D8B030D-6E8A-4147-A177-3AD203B41FA5}">
                      <a16:colId xmlns:a16="http://schemas.microsoft.com/office/drawing/2014/main" val="3054467988"/>
                    </a:ext>
                  </a:extLst>
                </a:gridCol>
                <a:gridCol w="241610">
                  <a:extLst>
                    <a:ext uri="{9D8B030D-6E8A-4147-A177-3AD203B41FA5}">
                      <a16:colId xmlns:a16="http://schemas.microsoft.com/office/drawing/2014/main" val="2047785366"/>
                    </a:ext>
                  </a:extLst>
                </a:gridCol>
                <a:gridCol w="1417724">
                  <a:extLst>
                    <a:ext uri="{9D8B030D-6E8A-4147-A177-3AD203B41FA5}">
                      <a16:colId xmlns:a16="http://schemas.microsoft.com/office/drawing/2014/main" val="3756696797"/>
                    </a:ext>
                  </a:extLst>
                </a:gridCol>
                <a:gridCol w="822729">
                  <a:extLst>
                    <a:ext uri="{9D8B030D-6E8A-4147-A177-3AD203B41FA5}">
                      <a16:colId xmlns:a16="http://schemas.microsoft.com/office/drawing/2014/main" val="1563914501"/>
                    </a:ext>
                  </a:extLst>
                </a:gridCol>
                <a:gridCol w="653686">
                  <a:extLst>
                    <a:ext uri="{9D8B030D-6E8A-4147-A177-3AD203B41FA5}">
                      <a16:colId xmlns:a16="http://schemas.microsoft.com/office/drawing/2014/main" val="1734821688"/>
                    </a:ext>
                  </a:extLst>
                </a:gridCol>
                <a:gridCol w="2003643">
                  <a:extLst>
                    <a:ext uri="{9D8B030D-6E8A-4147-A177-3AD203B41FA5}">
                      <a16:colId xmlns:a16="http://schemas.microsoft.com/office/drawing/2014/main" val="3410385600"/>
                    </a:ext>
                  </a:extLst>
                </a:gridCol>
              </a:tblGrid>
              <a:tr h="509201">
                <a:tc rowSpan="2" gridSpan="2">
                  <a:txBody>
                    <a:bodyPr/>
                    <a:lstStyle/>
                    <a:p>
                      <a:pPr algn="ctr"/>
                      <a:r>
                        <a:rPr lang="en-US" sz="2400" dirty="0">
                          <a:solidFill>
                            <a:srgbClr val="FF0000"/>
                          </a:solidFill>
                          <a:latin typeface="Hiragino Kaku Gothic Std W8" panose="020B0800000000000000" pitchFamily="34" charset="-128"/>
                          <a:ea typeface="Hiragino Kaku Gothic Std W8" panose="020B0800000000000000" pitchFamily="34" charset="-128"/>
                        </a:rPr>
                        <a:t>Chapter 9</a:t>
                      </a:r>
                    </a:p>
                    <a:p>
                      <a:pPr algn="ctr"/>
                      <a:r>
                        <a:rPr lang="en-US" sz="2000" dirty="0">
                          <a:solidFill>
                            <a:schemeClr val="tx1"/>
                          </a:solidFill>
                          <a:latin typeface="Hiragino Kaku Gothic Std W8" panose="020B0800000000000000" pitchFamily="34" charset="-128"/>
                          <a:ea typeface="Hiragino Kaku Gothic Std W8" panose="020B0800000000000000" pitchFamily="34" charset="-128"/>
                        </a:rPr>
                        <a:t>The Jaw of the Iron Dog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2" hMerge="1">
                  <a:txBody>
                    <a:bodyPr/>
                    <a:lstStyle/>
                    <a:p>
                      <a:pPr algn="ctr"/>
                      <a:endParaRPr lang="en-US"/>
                    </a:p>
                  </a:txBody>
                  <a:tcPr anchor="ctr"/>
                </a:tc>
                <a:tc>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Title:</a:t>
                      </a:r>
                    </a:p>
                    <a:p>
                      <a:pPr algn="ctr"/>
                      <a:r>
                        <a:rPr lang="en-US" sz="1050" dirty="0">
                          <a:latin typeface="Hiragino Kaku Gothic Std W8" panose="020B0800000000000000" pitchFamily="34" charset="-128"/>
                          <a:ea typeface="Hiragino Kaku Gothic Std W8" panose="020B0800000000000000" pitchFamily="34" charset="-128"/>
                        </a:rPr>
                        <a:t>Street Child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Author:</a:t>
                      </a:r>
                    </a:p>
                    <a:p>
                      <a:pPr algn="ctr"/>
                      <a:r>
                        <a:rPr lang="en-US" sz="1050" dirty="0">
                          <a:solidFill>
                            <a:schemeClr val="tx1"/>
                          </a:solidFill>
                          <a:latin typeface="Hiragino Kaku Gothic Std W8" panose="020B0800000000000000" pitchFamily="34" charset="-128"/>
                          <a:ea typeface="Hiragino Kaku Gothic Std W8" panose="020B0800000000000000" pitchFamily="34" charset="-128"/>
                        </a:rPr>
                        <a:t>Berlie Doherty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Genre:</a:t>
                      </a:r>
                    </a:p>
                    <a:p>
                      <a:pPr algn="ctr"/>
                      <a:r>
                        <a:rPr lang="en-US" sz="1050" dirty="0">
                          <a:latin typeface="Hiragino Kaku Gothic Std W8" panose="020B0800000000000000" pitchFamily="34" charset="-128"/>
                          <a:ea typeface="Hiragino Kaku Gothic Std W8" panose="020B0800000000000000" pitchFamily="34" charset="-128"/>
                        </a:rPr>
                        <a:t>Fiction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Chapter Word Count:</a:t>
                      </a:r>
                    </a:p>
                    <a:p>
                      <a:pPr algn="ctr"/>
                      <a:r>
                        <a:rPr lang="en-US" sz="1050" dirty="0">
                          <a:latin typeface="Hiragino Kaku Gothic Std W8" panose="020B0800000000000000" pitchFamily="34" charset="-128"/>
                          <a:ea typeface="Hiragino Kaku Gothic Std W8" panose="020B0800000000000000" pitchFamily="34" charset="-128"/>
                        </a:rPr>
                        <a:t>435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050" dirty="0">
                          <a:solidFill>
                            <a:srgbClr val="00B050"/>
                          </a:solidFill>
                          <a:latin typeface="Hiragino Kaku Gothic Std W8" panose="020B0800000000000000" pitchFamily="34" charset="-128"/>
                          <a:ea typeface="Hiragino Kaku Gothic Std W8" panose="020B0800000000000000" pitchFamily="34" charset="-128"/>
                        </a:rPr>
                        <a:t>Chapter Count:</a:t>
                      </a:r>
                    </a:p>
                    <a:p>
                      <a:pPr algn="ctr"/>
                      <a:r>
                        <a:rPr lang="en-US" sz="1050" dirty="0">
                          <a:latin typeface="Hiragino Kaku Gothic Std W8" panose="020B0800000000000000" pitchFamily="34" charset="-128"/>
                          <a:ea typeface="Hiragino Kaku Gothic Std W8" panose="020B0800000000000000" pitchFamily="34" charset="-128"/>
                        </a:rPr>
                        <a:t>9 of 27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5329056"/>
                  </a:ext>
                </a:extLst>
              </a:tr>
              <a:tr h="547697">
                <a:tc gridSpan="2" vMerge="1">
                  <a:txBody>
                    <a:bodyPr/>
                    <a:lstStyle/>
                    <a:p>
                      <a:pPr algn="ctr"/>
                      <a:endParaRPr lang="en-US" sz="2400" dirty="0">
                        <a:latin typeface="Hiragino Kaku Gothic Std W8" panose="020B0800000000000000" pitchFamily="34" charset="-128"/>
                        <a:ea typeface="Hiragino Kaku Gothic Std W8" panose="020B0800000000000000" pitchFamily="34" charset="-128"/>
                      </a:endParaRPr>
                    </a:p>
                  </a:txBody>
                  <a:tcPr anchor="ctr"/>
                </a:tc>
                <a:tc hMerge="1" vMerge="1">
                  <a:txBody>
                    <a:bodyPr/>
                    <a:lstStyle/>
                    <a:p>
                      <a:pPr algn="ctr"/>
                      <a:endParaRPr lang="en-US"/>
                    </a:p>
                  </a:txBody>
                  <a:tcPr anchor="ctr"/>
                </a:tc>
                <a:tc gridSpan="6">
                  <a:txBody>
                    <a:bodyPr/>
                    <a:lstStyle/>
                    <a:p>
                      <a:pPr algn="ctr"/>
                      <a:r>
                        <a:rPr lang="en-US" dirty="0">
                          <a:latin typeface="Hiragino Kaku Gothic Std W8" panose="020B0800000000000000" pitchFamily="34" charset="-128"/>
                          <a:ea typeface="Hiragino Kaku Gothic Std W8" panose="020B0800000000000000" pitchFamily="34" charset="-128"/>
                        </a:rPr>
                        <a:t>Meaning of the word in context.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0856202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1</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traders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People selling thing.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64402458"/>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2</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wares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The items they are selling.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24002485"/>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3</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tattered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Ragged, worn out, torn.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093201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4</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darted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Moved quickly.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75233973"/>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cackle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Burst of noise.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3324265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6</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visible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Could be seen.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0072991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familiar</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Jim recognised them, he had seen them before.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60744076"/>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8</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clashing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Banging together noisily.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68558309"/>
                  </a:ext>
                </a:extLst>
              </a:tr>
              <a:tr h="548222">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1 Words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2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3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Word of the Chapter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3350771"/>
                  </a:ext>
                </a:extLst>
              </a:tr>
              <a:tr h="339468">
                <a:tc gridSpan="2">
                  <a:txBody>
                    <a:bodyPr/>
                    <a:lstStyle/>
                    <a:p>
                      <a:pPr algn="ctr"/>
                      <a:r>
                        <a:rPr lang="en-US" sz="1400" dirty="0">
                          <a:latin typeface="Gill Sans MT" panose="020B0502020104020203" pitchFamily="34" charset="77"/>
                        </a:rPr>
                        <a:t>finding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400" dirty="0">
                          <a:latin typeface="Gill Sans MT" panose="020B0502020104020203" pitchFamily="34" charset="77"/>
                          <a:ea typeface="Hiragino Kaku Gothic Std W8" panose="020B0800000000000000" pitchFamily="34" charset="-128"/>
                        </a:rPr>
                        <a:t>drowning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400" dirty="0">
                          <a:latin typeface="Gill Sans MT" panose="020B0502020104020203" pitchFamily="34" charset="77"/>
                          <a:ea typeface="Hiragino Kaku Gothic Std W8" panose="020B0800000000000000" pitchFamily="34" charset="-128"/>
                        </a:rPr>
                        <a:t>handcart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gridSpan="2">
                  <a:txBody>
                    <a:bodyPr/>
                    <a:lstStyle/>
                    <a:p>
                      <a:pPr algn="ctr"/>
                      <a:r>
                        <a:rPr lang="en-US" sz="1400" baseline="0" dirty="0">
                          <a:solidFill>
                            <a:srgbClr val="FF0000"/>
                          </a:solidFill>
                          <a:latin typeface="Gill Sans MT" panose="020B0502020104020203" pitchFamily="34" charset="77"/>
                          <a:ea typeface="Hiragino Kaku Gothic Std W8" panose="020B0800000000000000" pitchFamily="34" charset="-128"/>
                        </a:rPr>
                        <a:t>baffled  – </a:t>
                      </a:r>
                      <a:r>
                        <a:rPr lang="en-US" sz="1400" baseline="0" dirty="0">
                          <a:solidFill>
                            <a:schemeClr val="tx1"/>
                          </a:solidFill>
                          <a:latin typeface="Gill Sans MT" panose="020B0502020104020203" pitchFamily="34" charset="77"/>
                          <a:ea typeface="Hiragino Kaku Gothic Std W8" panose="020B0800000000000000" pitchFamily="34" charset="-128"/>
                        </a:rPr>
                        <a:t>confused</a:t>
                      </a:r>
                      <a:endParaRPr lang="en-US" sz="1400" dirty="0">
                        <a:solidFill>
                          <a:schemeClr val="tx1"/>
                        </a:solidFill>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40381091"/>
                  </a:ext>
                </a:extLst>
              </a:tr>
              <a:tr h="339468">
                <a:tc gridSpan="2">
                  <a:txBody>
                    <a:bodyPr/>
                    <a:lstStyle/>
                    <a:p>
                      <a:pPr algn="ctr"/>
                      <a:r>
                        <a:rPr lang="en-US" sz="1400" dirty="0">
                          <a:latin typeface="Gill Sans MT" panose="020B0502020104020203" pitchFamily="34" charset="77"/>
                        </a:rPr>
                        <a:t>midnight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distant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eels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966039818"/>
                  </a:ext>
                </a:extLst>
              </a:tr>
              <a:tr h="339468">
                <a:tc gridSpan="2">
                  <a:txBody>
                    <a:bodyPr/>
                    <a:lstStyle/>
                    <a:p>
                      <a:pPr algn="ctr"/>
                      <a:r>
                        <a:rPr lang="en-US" sz="1400" dirty="0">
                          <a:latin typeface="Gill Sans MT" panose="020B0502020104020203" pitchFamily="34" charset="77"/>
                        </a:rPr>
                        <a:t>shouted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propped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servants quarters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478426063"/>
                  </a:ext>
                </a:extLst>
              </a:tr>
            </a:tbl>
          </a:graphicData>
        </a:graphic>
      </p:graphicFrame>
    </p:spTree>
    <p:extLst>
      <p:ext uri="{BB962C8B-B14F-4D97-AF65-F5344CB8AC3E}">
        <p14:creationId xmlns:p14="http://schemas.microsoft.com/office/powerpoint/2010/main" val="5086916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6D796D18-EC40-2742-80D3-6B02BB77605F}"/>
              </a:ext>
            </a:extLst>
          </p:cNvPr>
          <p:cNvGraphicFramePr>
            <a:graphicFrameLocks noGrp="1"/>
          </p:cNvGraphicFramePr>
          <p:nvPr>
            <p:extLst>
              <p:ext uri="{D42A27DB-BD31-4B8C-83A1-F6EECF244321}">
                <p14:modId xmlns:p14="http://schemas.microsoft.com/office/powerpoint/2010/main" val="4096612799"/>
              </p:ext>
            </p:extLst>
          </p:nvPr>
        </p:nvGraphicFramePr>
        <p:xfrm>
          <a:off x="127000" y="69426"/>
          <a:ext cx="9639301" cy="6697132"/>
        </p:xfrm>
        <a:graphic>
          <a:graphicData uri="http://schemas.openxmlformats.org/drawingml/2006/table">
            <a:tbl>
              <a:tblPr firstRow="1" bandRow="1">
                <a:tableStyleId>{5940675A-B579-460E-94D1-54222C63F5DA}</a:tableStyleId>
              </a:tblPr>
              <a:tblGrid>
                <a:gridCol w="465904">
                  <a:extLst>
                    <a:ext uri="{9D8B030D-6E8A-4147-A177-3AD203B41FA5}">
                      <a16:colId xmlns:a16="http://schemas.microsoft.com/office/drawing/2014/main" val="828050034"/>
                    </a:ext>
                  </a:extLst>
                </a:gridCol>
                <a:gridCol w="1950452">
                  <a:extLst>
                    <a:ext uri="{9D8B030D-6E8A-4147-A177-3AD203B41FA5}">
                      <a16:colId xmlns:a16="http://schemas.microsoft.com/office/drawing/2014/main" val="3050299405"/>
                    </a:ext>
                  </a:extLst>
                </a:gridCol>
                <a:gridCol w="2083553">
                  <a:extLst>
                    <a:ext uri="{9D8B030D-6E8A-4147-A177-3AD203B41FA5}">
                      <a16:colId xmlns:a16="http://schemas.microsoft.com/office/drawing/2014/main" val="3054467988"/>
                    </a:ext>
                  </a:extLst>
                </a:gridCol>
                <a:gridCol w="241610">
                  <a:extLst>
                    <a:ext uri="{9D8B030D-6E8A-4147-A177-3AD203B41FA5}">
                      <a16:colId xmlns:a16="http://schemas.microsoft.com/office/drawing/2014/main" val="2047785366"/>
                    </a:ext>
                  </a:extLst>
                </a:gridCol>
                <a:gridCol w="1417724">
                  <a:extLst>
                    <a:ext uri="{9D8B030D-6E8A-4147-A177-3AD203B41FA5}">
                      <a16:colId xmlns:a16="http://schemas.microsoft.com/office/drawing/2014/main" val="3756696797"/>
                    </a:ext>
                  </a:extLst>
                </a:gridCol>
                <a:gridCol w="822729">
                  <a:extLst>
                    <a:ext uri="{9D8B030D-6E8A-4147-A177-3AD203B41FA5}">
                      <a16:colId xmlns:a16="http://schemas.microsoft.com/office/drawing/2014/main" val="1563914501"/>
                    </a:ext>
                  </a:extLst>
                </a:gridCol>
                <a:gridCol w="653686">
                  <a:extLst>
                    <a:ext uri="{9D8B030D-6E8A-4147-A177-3AD203B41FA5}">
                      <a16:colId xmlns:a16="http://schemas.microsoft.com/office/drawing/2014/main" val="1734821688"/>
                    </a:ext>
                  </a:extLst>
                </a:gridCol>
                <a:gridCol w="2003643">
                  <a:extLst>
                    <a:ext uri="{9D8B030D-6E8A-4147-A177-3AD203B41FA5}">
                      <a16:colId xmlns:a16="http://schemas.microsoft.com/office/drawing/2014/main" val="3410385600"/>
                    </a:ext>
                  </a:extLst>
                </a:gridCol>
              </a:tblGrid>
              <a:tr h="509201">
                <a:tc rowSpan="2" gridSpan="2">
                  <a:txBody>
                    <a:bodyPr/>
                    <a:lstStyle/>
                    <a:p>
                      <a:pPr algn="ctr"/>
                      <a:r>
                        <a:rPr lang="en-US" sz="2400" dirty="0">
                          <a:solidFill>
                            <a:srgbClr val="FF0000"/>
                          </a:solidFill>
                          <a:latin typeface="Hiragino Kaku Gothic Std W8" panose="020B0800000000000000" pitchFamily="34" charset="-128"/>
                          <a:ea typeface="Hiragino Kaku Gothic Std W8" panose="020B0800000000000000" pitchFamily="34" charset="-128"/>
                        </a:rPr>
                        <a:t>Chapter 10</a:t>
                      </a:r>
                    </a:p>
                    <a:p>
                      <a:pPr algn="ctr"/>
                      <a:r>
                        <a:rPr lang="en-US" sz="2000" dirty="0">
                          <a:solidFill>
                            <a:schemeClr val="tx1"/>
                          </a:solidFill>
                          <a:latin typeface="Hiragino Kaku Gothic Std W8" panose="020B0800000000000000" pitchFamily="34" charset="-128"/>
                          <a:ea typeface="Hiragino Kaku Gothic Std W8" panose="020B0800000000000000" pitchFamily="34" charset="-128"/>
                        </a:rPr>
                        <a:t>Lame Betsy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2" hMerge="1">
                  <a:txBody>
                    <a:bodyPr/>
                    <a:lstStyle/>
                    <a:p>
                      <a:pPr algn="ctr"/>
                      <a:endParaRPr lang="en-US"/>
                    </a:p>
                  </a:txBody>
                  <a:tcPr anchor="ctr"/>
                </a:tc>
                <a:tc>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Title:</a:t>
                      </a:r>
                    </a:p>
                    <a:p>
                      <a:pPr algn="ctr"/>
                      <a:r>
                        <a:rPr lang="en-US" sz="1050" dirty="0">
                          <a:latin typeface="Hiragino Kaku Gothic Std W8" panose="020B0800000000000000" pitchFamily="34" charset="-128"/>
                          <a:ea typeface="Hiragino Kaku Gothic Std W8" panose="020B0800000000000000" pitchFamily="34" charset="-128"/>
                        </a:rPr>
                        <a:t>Street Child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Author:</a:t>
                      </a:r>
                    </a:p>
                    <a:p>
                      <a:pPr algn="ctr"/>
                      <a:r>
                        <a:rPr lang="en-US" sz="1050" dirty="0">
                          <a:solidFill>
                            <a:schemeClr val="tx1"/>
                          </a:solidFill>
                          <a:latin typeface="Hiragino Kaku Gothic Std W8" panose="020B0800000000000000" pitchFamily="34" charset="-128"/>
                          <a:ea typeface="Hiragino Kaku Gothic Std W8" panose="020B0800000000000000" pitchFamily="34" charset="-128"/>
                        </a:rPr>
                        <a:t>Berlie Doherty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Genre:</a:t>
                      </a:r>
                    </a:p>
                    <a:p>
                      <a:pPr algn="ctr"/>
                      <a:r>
                        <a:rPr lang="en-US" sz="1050" dirty="0">
                          <a:latin typeface="Hiragino Kaku Gothic Std W8" panose="020B0800000000000000" pitchFamily="34" charset="-128"/>
                          <a:ea typeface="Hiragino Kaku Gothic Std W8" panose="020B0800000000000000" pitchFamily="34" charset="-128"/>
                        </a:rPr>
                        <a:t>Fiction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Chapter Word Count:</a:t>
                      </a:r>
                    </a:p>
                    <a:p>
                      <a:pPr algn="ctr"/>
                      <a:r>
                        <a:rPr lang="en-US" sz="1050" dirty="0">
                          <a:latin typeface="Hiragino Kaku Gothic Std W8" panose="020B0800000000000000" pitchFamily="34" charset="-128"/>
                          <a:ea typeface="Hiragino Kaku Gothic Std W8" panose="020B0800000000000000" pitchFamily="34" charset="-128"/>
                        </a:rPr>
                        <a:t>435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050" dirty="0">
                          <a:solidFill>
                            <a:srgbClr val="00B050"/>
                          </a:solidFill>
                          <a:latin typeface="Hiragino Kaku Gothic Std W8" panose="020B0800000000000000" pitchFamily="34" charset="-128"/>
                          <a:ea typeface="Hiragino Kaku Gothic Std W8" panose="020B0800000000000000" pitchFamily="34" charset="-128"/>
                        </a:rPr>
                        <a:t>Chapter Count:</a:t>
                      </a:r>
                    </a:p>
                    <a:p>
                      <a:pPr algn="ctr"/>
                      <a:r>
                        <a:rPr lang="en-US" sz="1050" dirty="0">
                          <a:latin typeface="Hiragino Kaku Gothic Std W8" panose="020B0800000000000000" pitchFamily="34" charset="-128"/>
                          <a:ea typeface="Hiragino Kaku Gothic Std W8" panose="020B0800000000000000" pitchFamily="34" charset="-128"/>
                        </a:rPr>
                        <a:t>10 of 27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5329056"/>
                  </a:ext>
                </a:extLst>
              </a:tr>
              <a:tr h="547697">
                <a:tc gridSpan="2" vMerge="1">
                  <a:txBody>
                    <a:bodyPr/>
                    <a:lstStyle/>
                    <a:p>
                      <a:pPr algn="ctr"/>
                      <a:endParaRPr lang="en-US" sz="2400" dirty="0">
                        <a:latin typeface="Hiragino Kaku Gothic Std W8" panose="020B0800000000000000" pitchFamily="34" charset="-128"/>
                        <a:ea typeface="Hiragino Kaku Gothic Std W8" panose="020B0800000000000000" pitchFamily="34" charset="-128"/>
                      </a:endParaRPr>
                    </a:p>
                  </a:txBody>
                  <a:tcPr anchor="ctr"/>
                </a:tc>
                <a:tc hMerge="1" vMerge="1">
                  <a:txBody>
                    <a:bodyPr/>
                    <a:lstStyle/>
                    <a:p>
                      <a:pPr algn="ctr"/>
                      <a:endParaRPr lang="en-US"/>
                    </a:p>
                  </a:txBody>
                  <a:tcPr anchor="ctr"/>
                </a:tc>
                <a:tc gridSpan="6">
                  <a:txBody>
                    <a:bodyPr/>
                    <a:lstStyle/>
                    <a:p>
                      <a:pPr algn="ctr"/>
                      <a:r>
                        <a:rPr lang="en-US" dirty="0">
                          <a:latin typeface="Hiragino Kaku Gothic Std W8" panose="020B0800000000000000" pitchFamily="34" charset="-128"/>
                          <a:ea typeface="Hiragino Kaku Gothic Std W8" panose="020B0800000000000000" pitchFamily="34" charset="-128"/>
                        </a:rPr>
                        <a:t>Meaning of the word in context.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0856202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1</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mocking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Making fun of.</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64402458"/>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2</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snooped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Looking around, being nosey.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24002485"/>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3</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frowning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Wrinkling the forehead.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093201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4</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enemy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Someone who hates you or wants to harm you.</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75233973"/>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squirmed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Moved around uncomfortably.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3324265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6</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drowsy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Sleepy.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0072991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knock-kneed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His legs were misshapen so that the knees turned in and touched.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60744076"/>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8</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slopping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With milk spilling out of the top.</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68558309"/>
                  </a:ext>
                </a:extLst>
              </a:tr>
              <a:tr h="548222">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1 Words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2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3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Word of the Chapter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3350771"/>
                  </a:ext>
                </a:extLst>
              </a:tr>
              <a:tr h="339468">
                <a:tc gridSpan="2">
                  <a:txBody>
                    <a:bodyPr/>
                    <a:lstStyle/>
                    <a:p>
                      <a:pPr algn="ctr"/>
                      <a:r>
                        <a:rPr lang="en-US" sz="1400" dirty="0">
                          <a:latin typeface="Gill Sans MT" panose="020B0502020104020203" pitchFamily="34" charset="77"/>
                        </a:rPr>
                        <a:t>laughing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400" dirty="0">
                          <a:latin typeface="Gill Sans MT" panose="020B0502020104020203" pitchFamily="34" charset="77"/>
                          <a:ea typeface="Hiragino Kaku Gothic Std W8" panose="020B0800000000000000" pitchFamily="34" charset="-128"/>
                        </a:rPr>
                        <a:t>pinch</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400" dirty="0">
                          <a:latin typeface="Gill Sans MT" panose="020B0502020104020203" pitchFamily="34" charset="77"/>
                          <a:ea typeface="Hiragino Kaku Gothic Std W8" panose="020B0800000000000000" pitchFamily="34" charset="-128"/>
                        </a:rPr>
                        <a:t>beggars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gridSpan="2">
                  <a:txBody>
                    <a:bodyPr/>
                    <a:lstStyle/>
                    <a:p>
                      <a:pPr algn="ctr"/>
                      <a:r>
                        <a:rPr lang="en-US" sz="1400" baseline="0" dirty="0">
                          <a:solidFill>
                            <a:srgbClr val="FF0000"/>
                          </a:solidFill>
                          <a:latin typeface="Gill Sans MT" panose="020B0502020104020203" pitchFamily="34" charset="77"/>
                          <a:ea typeface="Hiragino Kaku Gothic Std W8" panose="020B0800000000000000" pitchFamily="34" charset="-128"/>
                        </a:rPr>
                        <a:t>coaxed  – </a:t>
                      </a:r>
                      <a:r>
                        <a:rPr lang="en-US" sz="1400" baseline="0" dirty="0">
                          <a:solidFill>
                            <a:schemeClr val="tx1"/>
                          </a:solidFill>
                          <a:latin typeface="Gill Sans MT" panose="020B0502020104020203" pitchFamily="34" charset="77"/>
                          <a:ea typeface="Hiragino Kaku Gothic Std W8" panose="020B0800000000000000" pitchFamily="34" charset="-128"/>
                        </a:rPr>
                        <a:t>encouraged.</a:t>
                      </a:r>
                      <a:endParaRPr lang="en-US" sz="1400" dirty="0">
                        <a:solidFill>
                          <a:schemeClr val="tx1"/>
                        </a:solidFill>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40381091"/>
                  </a:ext>
                </a:extLst>
              </a:tr>
              <a:tr h="339468">
                <a:tc gridSpan="2">
                  <a:txBody>
                    <a:bodyPr/>
                    <a:lstStyle/>
                    <a:p>
                      <a:pPr algn="ctr"/>
                      <a:r>
                        <a:rPr lang="en-US" sz="1400" dirty="0">
                          <a:latin typeface="Gill Sans MT" panose="020B0502020104020203" pitchFamily="34" charset="77"/>
                        </a:rPr>
                        <a:t>sister</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rethreaded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housekeeper</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966039818"/>
                  </a:ext>
                </a:extLst>
              </a:tr>
              <a:tr h="339468">
                <a:tc gridSpan="2">
                  <a:txBody>
                    <a:bodyPr/>
                    <a:lstStyle/>
                    <a:p>
                      <a:pPr algn="ctr"/>
                      <a:r>
                        <a:rPr lang="en-US" sz="1400" dirty="0">
                          <a:latin typeface="Gill Sans MT" panose="020B0502020104020203" pitchFamily="34" charset="77"/>
                        </a:rPr>
                        <a:t>purring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churn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knocker-upper</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478426063"/>
                  </a:ext>
                </a:extLst>
              </a:tr>
            </a:tbl>
          </a:graphicData>
        </a:graphic>
      </p:graphicFrame>
    </p:spTree>
    <p:extLst>
      <p:ext uri="{BB962C8B-B14F-4D97-AF65-F5344CB8AC3E}">
        <p14:creationId xmlns:p14="http://schemas.microsoft.com/office/powerpoint/2010/main" val="30836373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6D796D18-EC40-2742-80D3-6B02BB77605F}"/>
              </a:ext>
            </a:extLst>
          </p:cNvPr>
          <p:cNvGraphicFramePr>
            <a:graphicFrameLocks noGrp="1"/>
          </p:cNvGraphicFramePr>
          <p:nvPr>
            <p:extLst>
              <p:ext uri="{D42A27DB-BD31-4B8C-83A1-F6EECF244321}">
                <p14:modId xmlns:p14="http://schemas.microsoft.com/office/powerpoint/2010/main" val="3078085894"/>
              </p:ext>
            </p:extLst>
          </p:nvPr>
        </p:nvGraphicFramePr>
        <p:xfrm>
          <a:off x="127000" y="69426"/>
          <a:ext cx="9639301" cy="6707034"/>
        </p:xfrm>
        <a:graphic>
          <a:graphicData uri="http://schemas.openxmlformats.org/drawingml/2006/table">
            <a:tbl>
              <a:tblPr firstRow="1" bandRow="1">
                <a:tableStyleId>{5940675A-B579-460E-94D1-54222C63F5DA}</a:tableStyleId>
              </a:tblPr>
              <a:tblGrid>
                <a:gridCol w="725407">
                  <a:extLst>
                    <a:ext uri="{9D8B030D-6E8A-4147-A177-3AD203B41FA5}">
                      <a16:colId xmlns:a16="http://schemas.microsoft.com/office/drawing/2014/main" val="828050034"/>
                    </a:ext>
                  </a:extLst>
                </a:gridCol>
                <a:gridCol w="1690949">
                  <a:extLst>
                    <a:ext uri="{9D8B030D-6E8A-4147-A177-3AD203B41FA5}">
                      <a16:colId xmlns:a16="http://schemas.microsoft.com/office/drawing/2014/main" val="3050299405"/>
                    </a:ext>
                  </a:extLst>
                </a:gridCol>
                <a:gridCol w="2083553">
                  <a:extLst>
                    <a:ext uri="{9D8B030D-6E8A-4147-A177-3AD203B41FA5}">
                      <a16:colId xmlns:a16="http://schemas.microsoft.com/office/drawing/2014/main" val="3054467988"/>
                    </a:ext>
                  </a:extLst>
                </a:gridCol>
                <a:gridCol w="241610">
                  <a:extLst>
                    <a:ext uri="{9D8B030D-6E8A-4147-A177-3AD203B41FA5}">
                      <a16:colId xmlns:a16="http://schemas.microsoft.com/office/drawing/2014/main" val="2047785366"/>
                    </a:ext>
                  </a:extLst>
                </a:gridCol>
                <a:gridCol w="1417724">
                  <a:extLst>
                    <a:ext uri="{9D8B030D-6E8A-4147-A177-3AD203B41FA5}">
                      <a16:colId xmlns:a16="http://schemas.microsoft.com/office/drawing/2014/main" val="3756696797"/>
                    </a:ext>
                  </a:extLst>
                </a:gridCol>
                <a:gridCol w="822729">
                  <a:extLst>
                    <a:ext uri="{9D8B030D-6E8A-4147-A177-3AD203B41FA5}">
                      <a16:colId xmlns:a16="http://schemas.microsoft.com/office/drawing/2014/main" val="1563914501"/>
                    </a:ext>
                  </a:extLst>
                </a:gridCol>
                <a:gridCol w="653686">
                  <a:extLst>
                    <a:ext uri="{9D8B030D-6E8A-4147-A177-3AD203B41FA5}">
                      <a16:colId xmlns:a16="http://schemas.microsoft.com/office/drawing/2014/main" val="1734821688"/>
                    </a:ext>
                  </a:extLst>
                </a:gridCol>
                <a:gridCol w="2003643">
                  <a:extLst>
                    <a:ext uri="{9D8B030D-6E8A-4147-A177-3AD203B41FA5}">
                      <a16:colId xmlns:a16="http://schemas.microsoft.com/office/drawing/2014/main" val="3410385600"/>
                    </a:ext>
                  </a:extLst>
                </a:gridCol>
              </a:tblGrid>
              <a:tr h="509201">
                <a:tc rowSpan="2" gridSpan="2">
                  <a:txBody>
                    <a:bodyPr/>
                    <a:lstStyle/>
                    <a:p>
                      <a:pPr algn="ctr"/>
                      <a:r>
                        <a:rPr lang="en-US" sz="2400" dirty="0">
                          <a:solidFill>
                            <a:srgbClr val="FF0000"/>
                          </a:solidFill>
                          <a:latin typeface="Hiragino Kaku Gothic Std W8" panose="020B0800000000000000" pitchFamily="34" charset="-128"/>
                          <a:ea typeface="Hiragino Kaku Gothic Std W8" panose="020B0800000000000000" pitchFamily="34" charset="-128"/>
                        </a:rPr>
                        <a:t>Chapter 10 </a:t>
                      </a:r>
                      <a:r>
                        <a:rPr lang="en-US" sz="2000" dirty="0">
                          <a:solidFill>
                            <a:srgbClr val="FF0000"/>
                          </a:solidFill>
                          <a:latin typeface="Hiragino Kaku Gothic Std W8" panose="020B0800000000000000" pitchFamily="34" charset="-128"/>
                          <a:ea typeface="Hiragino Kaku Gothic Std W8" panose="020B0800000000000000" pitchFamily="34" charset="-128"/>
                        </a:rPr>
                        <a:t>cont.</a:t>
                      </a:r>
                      <a:endParaRPr lang="en-US" sz="2400" dirty="0">
                        <a:solidFill>
                          <a:srgbClr val="FF0000"/>
                        </a:solidFill>
                        <a:latin typeface="Hiragino Kaku Gothic Std W8" panose="020B0800000000000000" pitchFamily="34" charset="-128"/>
                        <a:ea typeface="Hiragino Kaku Gothic Std W8" panose="020B0800000000000000" pitchFamily="34" charset="-128"/>
                      </a:endParaRPr>
                    </a:p>
                    <a:p>
                      <a:pPr algn="ctr"/>
                      <a:r>
                        <a:rPr lang="en-US" sz="2000" dirty="0">
                          <a:solidFill>
                            <a:schemeClr val="tx1"/>
                          </a:solidFill>
                          <a:latin typeface="Hiragino Kaku Gothic Std W8" panose="020B0800000000000000" pitchFamily="34" charset="-128"/>
                          <a:ea typeface="Hiragino Kaku Gothic Std W8" panose="020B0800000000000000" pitchFamily="34" charset="-128"/>
                        </a:rPr>
                        <a:t>Lame Betsy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2" hMerge="1">
                  <a:txBody>
                    <a:bodyPr/>
                    <a:lstStyle/>
                    <a:p>
                      <a:pPr algn="ctr"/>
                      <a:endParaRPr lang="en-US"/>
                    </a:p>
                  </a:txBody>
                  <a:tcPr anchor="ctr"/>
                </a:tc>
                <a:tc>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Title:</a:t>
                      </a:r>
                    </a:p>
                    <a:p>
                      <a:pPr algn="ctr"/>
                      <a:r>
                        <a:rPr lang="en-US" sz="1050" dirty="0">
                          <a:latin typeface="Hiragino Kaku Gothic Std W8" panose="020B0800000000000000" pitchFamily="34" charset="-128"/>
                          <a:ea typeface="Hiragino Kaku Gothic Std W8" panose="020B0800000000000000" pitchFamily="34" charset="-128"/>
                        </a:rPr>
                        <a:t>Street Child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Author:</a:t>
                      </a:r>
                    </a:p>
                    <a:p>
                      <a:pPr algn="ctr"/>
                      <a:r>
                        <a:rPr lang="en-US" sz="1050" dirty="0">
                          <a:solidFill>
                            <a:schemeClr val="tx1"/>
                          </a:solidFill>
                          <a:latin typeface="Hiragino Kaku Gothic Std W8" panose="020B0800000000000000" pitchFamily="34" charset="-128"/>
                          <a:ea typeface="Hiragino Kaku Gothic Std W8" panose="020B0800000000000000" pitchFamily="34" charset="-128"/>
                        </a:rPr>
                        <a:t>Berlie Doherty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Genre:</a:t>
                      </a:r>
                    </a:p>
                    <a:p>
                      <a:pPr algn="ctr"/>
                      <a:r>
                        <a:rPr lang="en-US" sz="1050" dirty="0">
                          <a:latin typeface="Hiragino Kaku Gothic Std W8" panose="020B0800000000000000" pitchFamily="34" charset="-128"/>
                          <a:ea typeface="Hiragino Kaku Gothic Std W8" panose="020B0800000000000000" pitchFamily="34" charset="-128"/>
                        </a:rPr>
                        <a:t>Fiction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Chapter Word Count:</a:t>
                      </a:r>
                    </a:p>
                    <a:p>
                      <a:pPr algn="ctr"/>
                      <a:r>
                        <a:rPr lang="en-US" sz="1050" dirty="0">
                          <a:latin typeface="Hiragino Kaku Gothic Std W8" panose="020B0800000000000000" pitchFamily="34" charset="-128"/>
                          <a:ea typeface="Hiragino Kaku Gothic Std W8" panose="020B0800000000000000" pitchFamily="34" charset="-128"/>
                        </a:rPr>
                        <a:t>435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050" dirty="0">
                          <a:solidFill>
                            <a:srgbClr val="00B050"/>
                          </a:solidFill>
                          <a:latin typeface="Hiragino Kaku Gothic Std W8" panose="020B0800000000000000" pitchFamily="34" charset="-128"/>
                          <a:ea typeface="Hiragino Kaku Gothic Std W8" panose="020B0800000000000000" pitchFamily="34" charset="-128"/>
                        </a:rPr>
                        <a:t>Chapter Count:</a:t>
                      </a:r>
                    </a:p>
                    <a:p>
                      <a:pPr algn="ctr"/>
                      <a:r>
                        <a:rPr lang="en-US" sz="1050" dirty="0">
                          <a:latin typeface="Hiragino Kaku Gothic Std W8" panose="020B0800000000000000" pitchFamily="34" charset="-128"/>
                          <a:ea typeface="Hiragino Kaku Gothic Std W8" panose="020B0800000000000000" pitchFamily="34" charset="-128"/>
                        </a:rPr>
                        <a:t>10 of 27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5329056"/>
                  </a:ext>
                </a:extLst>
              </a:tr>
              <a:tr h="547697">
                <a:tc gridSpan="2" vMerge="1">
                  <a:txBody>
                    <a:bodyPr/>
                    <a:lstStyle/>
                    <a:p>
                      <a:pPr algn="ctr"/>
                      <a:endParaRPr lang="en-US" sz="2400" dirty="0">
                        <a:latin typeface="Hiragino Kaku Gothic Std W8" panose="020B0800000000000000" pitchFamily="34" charset="-128"/>
                        <a:ea typeface="Hiragino Kaku Gothic Std W8" panose="020B0800000000000000" pitchFamily="34" charset="-128"/>
                      </a:endParaRPr>
                    </a:p>
                  </a:txBody>
                  <a:tcPr anchor="ctr"/>
                </a:tc>
                <a:tc hMerge="1" vMerge="1">
                  <a:txBody>
                    <a:bodyPr/>
                    <a:lstStyle/>
                    <a:p>
                      <a:pPr algn="ctr"/>
                      <a:endParaRPr lang="en-US"/>
                    </a:p>
                  </a:txBody>
                  <a:tcPr anchor="ctr"/>
                </a:tc>
                <a:tc gridSpan="6">
                  <a:txBody>
                    <a:bodyPr/>
                    <a:lstStyle/>
                    <a:p>
                      <a:pPr algn="ctr"/>
                      <a:r>
                        <a:rPr lang="en-US" dirty="0">
                          <a:latin typeface="Hiragino Kaku Gothic Std W8" panose="020B0800000000000000" pitchFamily="34" charset="-128"/>
                          <a:ea typeface="Hiragino Kaku Gothic Std W8" panose="020B0800000000000000" pitchFamily="34" charset="-128"/>
                        </a:rPr>
                        <a:t>Meaning of the word in context.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0856202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9</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whelks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A type of seafood.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64402458"/>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10</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scrambled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Climbed up with some difficulty.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24002485"/>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11</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lounging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Leaning.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093201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12</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wisdom</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Knowledge learnt from experience.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75233973"/>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13</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keening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Calling.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3324265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14</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entrails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Insides – the guts and blood.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0072991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15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coarse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Rough and scratchy.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60744076"/>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16</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glowing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Giving out light without a flame.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68558309"/>
                  </a:ext>
                </a:extLst>
              </a:tr>
              <a:tr h="548222">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1 Words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2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3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Word of the Chapter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3350771"/>
                  </a:ext>
                </a:extLst>
              </a:tr>
              <a:tr h="339468">
                <a:tc gridSpan="2">
                  <a:txBody>
                    <a:bodyPr/>
                    <a:lstStyle/>
                    <a:p>
                      <a:pPr algn="ctr"/>
                      <a:endParaRPr lang="en-US" sz="1400" dirty="0">
                        <a:latin typeface="Gill Sans MT" panose="020B0502020104020203" pitchFamily="34" charset="77"/>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gridSpan="2">
                  <a:txBody>
                    <a:bodyPr/>
                    <a:lstStyle/>
                    <a:p>
                      <a:pPr algn="ctr"/>
                      <a:endParaRPr lang="en-US" sz="1400" dirty="0">
                        <a:solidFill>
                          <a:schemeClr val="tx1"/>
                        </a:solidFill>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40381091"/>
                  </a:ext>
                </a:extLst>
              </a:tr>
              <a:tr h="339468">
                <a:tc gridSpan="2">
                  <a:txBody>
                    <a:bodyPr/>
                    <a:lstStyle/>
                    <a:p>
                      <a:pPr algn="ctr"/>
                      <a:endParaRPr lang="en-US" sz="1400" dirty="0">
                        <a:latin typeface="Gill Sans MT" panose="020B0502020104020203" pitchFamily="34" charset="77"/>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966039818"/>
                  </a:ext>
                </a:extLst>
              </a:tr>
              <a:tr h="339468">
                <a:tc gridSpan="2">
                  <a:txBody>
                    <a:bodyPr/>
                    <a:lstStyle/>
                    <a:p>
                      <a:pPr algn="ctr"/>
                      <a:endParaRPr lang="en-US" sz="1400" dirty="0">
                        <a:latin typeface="Gill Sans MT" panose="020B0502020104020203" pitchFamily="34" charset="77"/>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478426063"/>
                  </a:ext>
                </a:extLst>
              </a:tr>
            </a:tbl>
          </a:graphicData>
        </a:graphic>
      </p:graphicFrame>
    </p:spTree>
    <p:extLst>
      <p:ext uri="{BB962C8B-B14F-4D97-AF65-F5344CB8AC3E}">
        <p14:creationId xmlns:p14="http://schemas.microsoft.com/office/powerpoint/2010/main" val="14997596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6D796D18-EC40-2742-80D3-6B02BB77605F}"/>
              </a:ext>
            </a:extLst>
          </p:cNvPr>
          <p:cNvGraphicFramePr>
            <a:graphicFrameLocks noGrp="1"/>
          </p:cNvGraphicFramePr>
          <p:nvPr>
            <p:extLst>
              <p:ext uri="{D42A27DB-BD31-4B8C-83A1-F6EECF244321}">
                <p14:modId xmlns:p14="http://schemas.microsoft.com/office/powerpoint/2010/main" val="383208115"/>
              </p:ext>
            </p:extLst>
          </p:nvPr>
        </p:nvGraphicFramePr>
        <p:xfrm>
          <a:off x="127000" y="69426"/>
          <a:ext cx="9639301" cy="6707034"/>
        </p:xfrm>
        <a:graphic>
          <a:graphicData uri="http://schemas.openxmlformats.org/drawingml/2006/table">
            <a:tbl>
              <a:tblPr firstRow="1" bandRow="1">
                <a:tableStyleId>{5940675A-B579-460E-94D1-54222C63F5DA}</a:tableStyleId>
              </a:tblPr>
              <a:tblGrid>
                <a:gridCol w="465904">
                  <a:extLst>
                    <a:ext uri="{9D8B030D-6E8A-4147-A177-3AD203B41FA5}">
                      <a16:colId xmlns:a16="http://schemas.microsoft.com/office/drawing/2014/main" val="828050034"/>
                    </a:ext>
                  </a:extLst>
                </a:gridCol>
                <a:gridCol w="1950452">
                  <a:extLst>
                    <a:ext uri="{9D8B030D-6E8A-4147-A177-3AD203B41FA5}">
                      <a16:colId xmlns:a16="http://schemas.microsoft.com/office/drawing/2014/main" val="3050299405"/>
                    </a:ext>
                  </a:extLst>
                </a:gridCol>
                <a:gridCol w="2083553">
                  <a:extLst>
                    <a:ext uri="{9D8B030D-6E8A-4147-A177-3AD203B41FA5}">
                      <a16:colId xmlns:a16="http://schemas.microsoft.com/office/drawing/2014/main" val="3054467988"/>
                    </a:ext>
                  </a:extLst>
                </a:gridCol>
                <a:gridCol w="241610">
                  <a:extLst>
                    <a:ext uri="{9D8B030D-6E8A-4147-A177-3AD203B41FA5}">
                      <a16:colId xmlns:a16="http://schemas.microsoft.com/office/drawing/2014/main" val="2047785366"/>
                    </a:ext>
                  </a:extLst>
                </a:gridCol>
                <a:gridCol w="1417724">
                  <a:extLst>
                    <a:ext uri="{9D8B030D-6E8A-4147-A177-3AD203B41FA5}">
                      <a16:colId xmlns:a16="http://schemas.microsoft.com/office/drawing/2014/main" val="3756696797"/>
                    </a:ext>
                  </a:extLst>
                </a:gridCol>
                <a:gridCol w="822729">
                  <a:extLst>
                    <a:ext uri="{9D8B030D-6E8A-4147-A177-3AD203B41FA5}">
                      <a16:colId xmlns:a16="http://schemas.microsoft.com/office/drawing/2014/main" val="1563914501"/>
                    </a:ext>
                  </a:extLst>
                </a:gridCol>
                <a:gridCol w="653686">
                  <a:extLst>
                    <a:ext uri="{9D8B030D-6E8A-4147-A177-3AD203B41FA5}">
                      <a16:colId xmlns:a16="http://schemas.microsoft.com/office/drawing/2014/main" val="1734821688"/>
                    </a:ext>
                  </a:extLst>
                </a:gridCol>
                <a:gridCol w="2003643">
                  <a:extLst>
                    <a:ext uri="{9D8B030D-6E8A-4147-A177-3AD203B41FA5}">
                      <a16:colId xmlns:a16="http://schemas.microsoft.com/office/drawing/2014/main" val="3410385600"/>
                    </a:ext>
                  </a:extLst>
                </a:gridCol>
              </a:tblGrid>
              <a:tr h="509201">
                <a:tc rowSpan="2" gridSpan="2">
                  <a:txBody>
                    <a:bodyPr/>
                    <a:lstStyle/>
                    <a:p>
                      <a:pPr algn="ctr"/>
                      <a:r>
                        <a:rPr lang="en-US" sz="2400" dirty="0">
                          <a:solidFill>
                            <a:srgbClr val="FF0000"/>
                          </a:solidFill>
                          <a:latin typeface="Hiragino Kaku Gothic Std W8" panose="020B0800000000000000" pitchFamily="34" charset="-128"/>
                          <a:ea typeface="Hiragino Kaku Gothic Std W8" panose="020B0800000000000000" pitchFamily="34" charset="-128"/>
                        </a:rPr>
                        <a:t>Chapter 11</a:t>
                      </a:r>
                    </a:p>
                    <a:p>
                      <a:pPr algn="ctr"/>
                      <a:r>
                        <a:rPr lang="en-US" sz="2000" dirty="0">
                          <a:solidFill>
                            <a:schemeClr val="tx1"/>
                          </a:solidFill>
                          <a:latin typeface="Hiragino Kaku Gothic Std W8" panose="020B0800000000000000" pitchFamily="34" charset="-128"/>
                          <a:ea typeface="Hiragino Kaku Gothic Std W8" panose="020B0800000000000000" pitchFamily="34" charset="-128"/>
                        </a:rPr>
                        <a:t>The Spitting Crow</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2" hMerge="1">
                  <a:txBody>
                    <a:bodyPr/>
                    <a:lstStyle/>
                    <a:p>
                      <a:pPr algn="ctr"/>
                      <a:endParaRPr lang="en-US"/>
                    </a:p>
                  </a:txBody>
                  <a:tcPr anchor="ctr"/>
                </a:tc>
                <a:tc>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Title:</a:t>
                      </a:r>
                    </a:p>
                    <a:p>
                      <a:pPr algn="ctr"/>
                      <a:r>
                        <a:rPr lang="en-US" sz="1050" dirty="0">
                          <a:latin typeface="Hiragino Kaku Gothic Std W8" panose="020B0800000000000000" pitchFamily="34" charset="-128"/>
                          <a:ea typeface="Hiragino Kaku Gothic Std W8" panose="020B0800000000000000" pitchFamily="34" charset="-128"/>
                        </a:rPr>
                        <a:t>Street Child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Author:</a:t>
                      </a:r>
                    </a:p>
                    <a:p>
                      <a:pPr algn="ctr"/>
                      <a:r>
                        <a:rPr lang="en-US" sz="1050" dirty="0">
                          <a:solidFill>
                            <a:schemeClr val="tx1"/>
                          </a:solidFill>
                          <a:latin typeface="Hiragino Kaku Gothic Std W8" panose="020B0800000000000000" pitchFamily="34" charset="-128"/>
                          <a:ea typeface="Hiragino Kaku Gothic Std W8" panose="020B0800000000000000" pitchFamily="34" charset="-128"/>
                        </a:rPr>
                        <a:t>Berlie Doherty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Genre:</a:t>
                      </a:r>
                    </a:p>
                    <a:p>
                      <a:pPr algn="ctr"/>
                      <a:r>
                        <a:rPr lang="en-US" sz="1050" dirty="0">
                          <a:latin typeface="Hiragino Kaku Gothic Std W8" panose="020B0800000000000000" pitchFamily="34" charset="-128"/>
                          <a:ea typeface="Hiragino Kaku Gothic Std W8" panose="020B0800000000000000" pitchFamily="34" charset="-128"/>
                        </a:rPr>
                        <a:t>Fiction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Chapter Word Count:</a:t>
                      </a:r>
                    </a:p>
                    <a:p>
                      <a:pPr algn="ctr"/>
                      <a:r>
                        <a:rPr lang="en-US" sz="1050" dirty="0">
                          <a:latin typeface="Hiragino Kaku Gothic Std W8" panose="020B0800000000000000" pitchFamily="34" charset="-128"/>
                          <a:ea typeface="Hiragino Kaku Gothic Std W8" panose="020B0800000000000000" pitchFamily="34" charset="-128"/>
                        </a:rPr>
                        <a:t>435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050" dirty="0">
                          <a:solidFill>
                            <a:srgbClr val="00B050"/>
                          </a:solidFill>
                          <a:latin typeface="Hiragino Kaku Gothic Std W8" panose="020B0800000000000000" pitchFamily="34" charset="-128"/>
                          <a:ea typeface="Hiragino Kaku Gothic Std W8" panose="020B0800000000000000" pitchFamily="34" charset="-128"/>
                        </a:rPr>
                        <a:t>Chapter Count:</a:t>
                      </a:r>
                    </a:p>
                    <a:p>
                      <a:pPr algn="ctr"/>
                      <a:r>
                        <a:rPr lang="en-US" sz="1050" dirty="0">
                          <a:latin typeface="Hiragino Kaku Gothic Std W8" panose="020B0800000000000000" pitchFamily="34" charset="-128"/>
                          <a:ea typeface="Hiragino Kaku Gothic Std W8" panose="020B0800000000000000" pitchFamily="34" charset="-128"/>
                        </a:rPr>
                        <a:t>11 of 27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5329056"/>
                  </a:ext>
                </a:extLst>
              </a:tr>
              <a:tr h="547697">
                <a:tc gridSpan="2" vMerge="1">
                  <a:txBody>
                    <a:bodyPr/>
                    <a:lstStyle/>
                    <a:p>
                      <a:pPr algn="ctr"/>
                      <a:endParaRPr lang="en-US" sz="2400" dirty="0">
                        <a:latin typeface="Hiragino Kaku Gothic Std W8" panose="020B0800000000000000" pitchFamily="34" charset="-128"/>
                        <a:ea typeface="Hiragino Kaku Gothic Std W8" panose="020B0800000000000000" pitchFamily="34" charset="-128"/>
                      </a:endParaRPr>
                    </a:p>
                  </a:txBody>
                  <a:tcPr anchor="ctr"/>
                </a:tc>
                <a:tc hMerge="1" vMerge="1">
                  <a:txBody>
                    <a:bodyPr/>
                    <a:lstStyle/>
                    <a:p>
                      <a:pPr algn="ctr"/>
                      <a:endParaRPr lang="en-US"/>
                    </a:p>
                  </a:txBody>
                  <a:tcPr anchor="ctr"/>
                </a:tc>
                <a:tc gridSpan="6">
                  <a:txBody>
                    <a:bodyPr/>
                    <a:lstStyle/>
                    <a:p>
                      <a:pPr algn="ctr"/>
                      <a:r>
                        <a:rPr lang="en-US" dirty="0">
                          <a:latin typeface="Hiragino Kaku Gothic Std W8" panose="020B0800000000000000" pitchFamily="34" charset="-128"/>
                          <a:ea typeface="Hiragino Kaku Gothic Std W8" panose="020B0800000000000000" pitchFamily="34" charset="-128"/>
                        </a:rPr>
                        <a:t>Meaning of the word in context.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0856202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1</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sobbed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Cried.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64402458"/>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2</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afford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Didn’t have enough money to buy.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24002485"/>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3</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puzzled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Confused, not sure why.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093201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4</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ploughing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Making their way through the waves.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75233973"/>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wheezing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Making a whistling sound.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3324265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6</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intending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Meaning to.</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0072991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abruptly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Quickly.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60744076"/>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8</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crowing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Calling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68558309"/>
                  </a:ext>
                </a:extLst>
              </a:tr>
              <a:tr h="548222">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1 Words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2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3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Word of the Chapter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3350771"/>
                  </a:ext>
                </a:extLst>
              </a:tr>
              <a:tr h="339468">
                <a:tc gridSpan="2">
                  <a:txBody>
                    <a:bodyPr/>
                    <a:lstStyle/>
                    <a:p>
                      <a:pPr algn="ctr"/>
                      <a:r>
                        <a:rPr lang="en-US" sz="1400" dirty="0">
                          <a:latin typeface="Gill Sans MT" panose="020B0502020104020203" pitchFamily="34" charset="77"/>
                        </a:rPr>
                        <a:t>closer</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400" dirty="0">
                          <a:latin typeface="Gill Sans MT" panose="020B0502020104020203" pitchFamily="34" charset="77"/>
                          <a:ea typeface="Hiragino Kaku Gothic Std W8" panose="020B0800000000000000" pitchFamily="34" charset="-128"/>
                        </a:rPr>
                        <a:t>seemed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400" dirty="0">
                          <a:latin typeface="Gill Sans MT" panose="020B0502020104020203" pitchFamily="34" charset="77"/>
                          <a:ea typeface="Hiragino Kaku Gothic Std W8" panose="020B0800000000000000" pitchFamily="34" charset="-128"/>
                        </a:rPr>
                        <a:t>barges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gridSpan="2">
                  <a:txBody>
                    <a:bodyPr/>
                    <a:lstStyle/>
                    <a:p>
                      <a:pPr algn="ctr"/>
                      <a:r>
                        <a:rPr lang="en-US" sz="1400" baseline="0" dirty="0">
                          <a:solidFill>
                            <a:srgbClr val="FF0000"/>
                          </a:solidFill>
                          <a:latin typeface="Gill Sans MT" panose="020B0502020104020203" pitchFamily="34" charset="77"/>
                          <a:ea typeface="Hiragino Kaku Gothic Std W8" panose="020B0800000000000000" pitchFamily="34" charset="-128"/>
                        </a:rPr>
                        <a:t>scowled  – </a:t>
                      </a:r>
                      <a:r>
                        <a:rPr lang="en-US" sz="1400" baseline="0" dirty="0">
                          <a:solidFill>
                            <a:schemeClr val="tx1"/>
                          </a:solidFill>
                          <a:latin typeface="Gill Sans MT" panose="020B0502020104020203" pitchFamily="34" charset="77"/>
                          <a:ea typeface="Hiragino Kaku Gothic Std W8" panose="020B0800000000000000" pitchFamily="34" charset="-128"/>
                        </a:rPr>
                        <a:t>looked angrily  at</a:t>
                      </a:r>
                      <a:endParaRPr lang="en-US" sz="1400" dirty="0">
                        <a:solidFill>
                          <a:schemeClr val="tx1"/>
                        </a:solidFill>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40381091"/>
                  </a:ext>
                </a:extLst>
              </a:tr>
              <a:tr h="339468">
                <a:tc gridSpan="2">
                  <a:txBody>
                    <a:bodyPr/>
                    <a:lstStyle/>
                    <a:p>
                      <a:pPr algn="ctr"/>
                      <a:r>
                        <a:rPr lang="en-US" sz="1400" dirty="0">
                          <a:latin typeface="Gill Sans MT" panose="020B0502020104020203" pitchFamily="34" charset="77"/>
                        </a:rPr>
                        <a:t>opened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whether</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wharves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966039818"/>
                  </a:ext>
                </a:extLst>
              </a:tr>
              <a:tr h="339468">
                <a:tc gridSpan="2">
                  <a:txBody>
                    <a:bodyPr/>
                    <a:lstStyle/>
                    <a:p>
                      <a:pPr algn="ctr"/>
                      <a:r>
                        <a:rPr lang="en-US" sz="1400" dirty="0">
                          <a:latin typeface="Gill Sans MT" panose="020B0502020104020203" pitchFamily="34" charset="77"/>
                        </a:rPr>
                        <a:t>nearly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paddle steamer</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478426063"/>
                  </a:ext>
                </a:extLst>
              </a:tr>
            </a:tbl>
          </a:graphicData>
        </a:graphic>
      </p:graphicFrame>
    </p:spTree>
    <p:extLst>
      <p:ext uri="{BB962C8B-B14F-4D97-AF65-F5344CB8AC3E}">
        <p14:creationId xmlns:p14="http://schemas.microsoft.com/office/powerpoint/2010/main" val="10602525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6D796D18-EC40-2742-80D3-6B02BB77605F}"/>
              </a:ext>
            </a:extLst>
          </p:cNvPr>
          <p:cNvGraphicFramePr>
            <a:graphicFrameLocks noGrp="1"/>
          </p:cNvGraphicFramePr>
          <p:nvPr>
            <p:extLst>
              <p:ext uri="{D42A27DB-BD31-4B8C-83A1-F6EECF244321}">
                <p14:modId xmlns:p14="http://schemas.microsoft.com/office/powerpoint/2010/main" val="3310953381"/>
              </p:ext>
            </p:extLst>
          </p:nvPr>
        </p:nvGraphicFramePr>
        <p:xfrm>
          <a:off x="127000" y="69426"/>
          <a:ext cx="9639301" cy="6697132"/>
        </p:xfrm>
        <a:graphic>
          <a:graphicData uri="http://schemas.openxmlformats.org/drawingml/2006/table">
            <a:tbl>
              <a:tblPr firstRow="1" bandRow="1">
                <a:tableStyleId>{5940675A-B579-460E-94D1-54222C63F5DA}</a:tableStyleId>
              </a:tblPr>
              <a:tblGrid>
                <a:gridCol w="465904">
                  <a:extLst>
                    <a:ext uri="{9D8B030D-6E8A-4147-A177-3AD203B41FA5}">
                      <a16:colId xmlns:a16="http://schemas.microsoft.com/office/drawing/2014/main" val="828050034"/>
                    </a:ext>
                  </a:extLst>
                </a:gridCol>
                <a:gridCol w="1950452">
                  <a:extLst>
                    <a:ext uri="{9D8B030D-6E8A-4147-A177-3AD203B41FA5}">
                      <a16:colId xmlns:a16="http://schemas.microsoft.com/office/drawing/2014/main" val="3050299405"/>
                    </a:ext>
                  </a:extLst>
                </a:gridCol>
                <a:gridCol w="2083553">
                  <a:extLst>
                    <a:ext uri="{9D8B030D-6E8A-4147-A177-3AD203B41FA5}">
                      <a16:colId xmlns:a16="http://schemas.microsoft.com/office/drawing/2014/main" val="3054467988"/>
                    </a:ext>
                  </a:extLst>
                </a:gridCol>
                <a:gridCol w="241610">
                  <a:extLst>
                    <a:ext uri="{9D8B030D-6E8A-4147-A177-3AD203B41FA5}">
                      <a16:colId xmlns:a16="http://schemas.microsoft.com/office/drawing/2014/main" val="2047785366"/>
                    </a:ext>
                  </a:extLst>
                </a:gridCol>
                <a:gridCol w="1417724">
                  <a:extLst>
                    <a:ext uri="{9D8B030D-6E8A-4147-A177-3AD203B41FA5}">
                      <a16:colId xmlns:a16="http://schemas.microsoft.com/office/drawing/2014/main" val="3756696797"/>
                    </a:ext>
                  </a:extLst>
                </a:gridCol>
                <a:gridCol w="822729">
                  <a:extLst>
                    <a:ext uri="{9D8B030D-6E8A-4147-A177-3AD203B41FA5}">
                      <a16:colId xmlns:a16="http://schemas.microsoft.com/office/drawing/2014/main" val="1563914501"/>
                    </a:ext>
                  </a:extLst>
                </a:gridCol>
                <a:gridCol w="653686">
                  <a:extLst>
                    <a:ext uri="{9D8B030D-6E8A-4147-A177-3AD203B41FA5}">
                      <a16:colId xmlns:a16="http://schemas.microsoft.com/office/drawing/2014/main" val="1734821688"/>
                    </a:ext>
                  </a:extLst>
                </a:gridCol>
                <a:gridCol w="2003643">
                  <a:extLst>
                    <a:ext uri="{9D8B030D-6E8A-4147-A177-3AD203B41FA5}">
                      <a16:colId xmlns:a16="http://schemas.microsoft.com/office/drawing/2014/main" val="3410385600"/>
                    </a:ext>
                  </a:extLst>
                </a:gridCol>
              </a:tblGrid>
              <a:tr h="509201">
                <a:tc rowSpan="2" gridSpan="2">
                  <a:txBody>
                    <a:bodyPr/>
                    <a:lstStyle/>
                    <a:p>
                      <a:pPr algn="ctr"/>
                      <a:r>
                        <a:rPr lang="en-US" sz="2400" dirty="0">
                          <a:solidFill>
                            <a:srgbClr val="FF0000"/>
                          </a:solidFill>
                          <a:latin typeface="Hiragino Kaku Gothic Std W8" panose="020B0800000000000000" pitchFamily="34" charset="-128"/>
                          <a:ea typeface="Hiragino Kaku Gothic Std W8" panose="020B0800000000000000" pitchFamily="34" charset="-128"/>
                        </a:rPr>
                        <a:t>Chapter 12</a:t>
                      </a:r>
                    </a:p>
                    <a:p>
                      <a:pPr algn="ctr"/>
                      <a:r>
                        <a:rPr lang="en-US" sz="2000" dirty="0">
                          <a:solidFill>
                            <a:schemeClr val="tx1"/>
                          </a:solidFill>
                          <a:latin typeface="Hiragino Kaku Gothic Std W8" panose="020B0800000000000000" pitchFamily="34" charset="-128"/>
                          <a:ea typeface="Hiragino Kaku Gothic Std W8" panose="020B0800000000000000" pitchFamily="34" charset="-128"/>
                        </a:rPr>
                        <a:t>Shrimps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2" hMerge="1">
                  <a:txBody>
                    <a:bodyPr/>
                    <a:lstStyle/>
                    <a:p>
                      <a:pPr algn="ctr"/>
                      <a:endParaRPr lang="en-US"/>
                    </a:p>
                  </a:txBody>
                  <a:tcPr anchor="ctr"/>
                </a:tc>
                <a:tc>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Title:</a:t>
                      </a:r>
                    </a:p>
                    <a:p>
                      <a:pPr algn="ctr"/>
                      <a:r>
                        <a:rPr lang="en-US" sz="1050" dirty="0">
                          <a:latin typeface="Hiragino Kaku Gothic Std W8" panose="020B0800000000000000" pitchFamily="34" charset="-128"/>
                          <a:ea typeface="Hiragino Kaku Gothic Std W8" panose="020B0800000000000000" pitchFamily="34" charset="-128"/>
                        </a:rPr>
                        <a:t>Street Child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Author:</a:t>
                      </a:r>
                    </a:p>
                    <a:p>
                      <a:pPr algn="ctr"/>
                      <a:r>
                        <a:rPr lang="en-US" sz="1050" dirty="0">
                          <a:solidFill>
                            <a:schemeClr val="tx1"/>
                          </a:solidFill>
                          <a:latin typeface="Hiragino Kaku Gothic Std W8" panose="020B0800000000000000" pitchFamily="34" charset="-128"/>
                          <a:ea typeface="Hiragino Kaku Gothic Std W8" panose="020B0800000000000000" pitchFamily="34" charset="-128"/>
                        </a:rPr>
                        <a:t>Berlie Doherty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Genre:</a:t>
                      </a:r>
                    </a:p>
                    <a:p>
                      <a:pPr algn="ctr"/>
                      <a:r>
                        <a:rPr lang="en-US" sz="1050" dirty="0">
                          <a:latin typeface="Hiragino Kaku Gothic Std W8" panose="020B0800000000000000" pitchFamily="34" charset="-128"/>
                          <a:ea typeface="Hiragino Kaku Gothic Std W8" panose="020B0800000000000000" pitchFamily="34" charset="-128"/>
                        </a:rPr>
                        <a:t>Fiction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Chapter Word Count:</a:t>
                      </a:r>
                    </a:p>
                    <a:p>
                      <a:pPr algn="ctr"/>
                      <a:r>
                        <a:rPr lang="en-US" sz="1050" dirty="0">
                          <a:latin typeface="Hiragino Kaku Gothic Std W8" panose="020B0800000000000000" pitchFamily="34" charset="-128"/>
                          <a:ea typeface="Hiragino Kaku Gothic Std W8" panose="020B0800000000000000" pitchFamily="34" charset="-128"/>
                        </a:rPr>
                        <a:t>435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050" dirty="0">
                          <a:solidFill>
                            <a:srgbClr val="00B050"/>
                          </a:solidFill>
                          <a:latin typeface="Hiragino Kaku Gothic Std W8" panose="020B0800000000000000" pitchFamily="34" charset="-128"/>
                          <a:ea typeface="Hiragino Kaku Gothic Std W8" panose="020B0800000000000000" pitchFamily="34" charset="-128"/>
                        </a:rPr>
                        <a:t>Chapter Count:</a:t>
                      </a:r>
                    </a:p>
                    <a:p>
                      <a:pPr algn="ctr"/>
                      <a:r>
                        <a:rPr lang="en-US" sz="1050" dirty="0">
                          <a:latin typeface="Hiragino Kaku Gothic Std W8" panose="020B0800000000000000" pitchFamily="34" charset="-128"/>
                          <a:ea typeface="Hiragino Kaku Gothic Std W8" panose="020B0800000000000000" pitchFamily="34" charset="-128"/>
                        </a:rPr>
                        <a:t>12 of 27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5329056"/>
                  </a:ext>
                </a:extLst>
              </a:tr>
              <a:tr h="547697">
                <a:tc gridSpan="2" vMerge="1">
                  <a:txBody>
                    <a:bodyPr/>
                    <a:lstStyle/>
                    <a:p>
                      <a:pPr algn="ctr"/>
                      <a:endParaRPr lang="en-US" sz="2400" dirty="0">
                        <a:latin typeface="Hiragino Kaku Gothic Std W8" panose="020B0800000000000000" pitchFamily="34" charset="-128"/>
                        <a:ea typeface="Hiragino Kaku Gothic Std W8" panose="020B0800000000000000" pitchFamily="34" charset="-128"/>
                      </a:endParaRPr>
                    </a:p>
                  </a:txBody>
                  <a:tcPr anchor="ctr"/>
                </a:tc>
                <a:tc hMerge="1" vMerge="1">
                  <a:txBody>
                    <a:bodyPr/>
                    <a:lstStyle/>
                    <a:p>
                      <a:pPr algn="ctr"/>
                      <a:endParaRPr lang="en-US"/>
                    </a:p>
                  </a:txBody>
                  <a:tcPr anchor="ctr"/>
                </a:tc>
                <a:tc gridSpan="6">
                  <a:txBody>
                    <a:bodyPr/>
                    <a:lstStyle/>
                    <a:p>
                      <a:pPr algn="ctr"/>
                      <a:r>
                        <a:rPr lang="en-US" dirty="0">
                          <a:latin typeface="Hiragino Kaku Gothic Std W8" panose="020B0800000000000000" pitchFamily="34" charset="-128"/>
                          <a:ea typeface="Hiragino Kaku Gothic Std W8" panose="020B0800000000000000" pitchFamily="34" charset="-128"/>
                        </a:rPr>
                        <a:t>Meaning of the word in context.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0856202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1</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disguise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Hide.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64402458"/>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2</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long-limbed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With long arms and legs.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24002485"/>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3</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prancing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Making exaggerated movements so that people admire them.</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093201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4</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pickle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Preserving food in vinegar to make it last longer.</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75233973"/>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jeering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Shouting rude or insulting comments.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3324265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6</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capered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Ran around happily.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0072991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furtive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In a sneaky way.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60744076"/>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8</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awkward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Embarrassed.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68558309"/>
                  </a:ext>
                </a:extLst>
              </a:tr>
              <a:tr h="548222">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1 Words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2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3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Word of the Chapter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3350771"/>
                  </a:ext>
                </a:extLst>
              </a:tr>
              <a:tr h="339468">
                <a:tc gridSpan="2">
                  <a:txBody>
                    <a:bodyPr/>
                    <a:lstStyle/>
                    <a:p>
                      <a:pPr algn="ctr"/>
                      <a:r>
                        <a:rPr lang="en-US" sz="1400" dirty="0">
                          <a:latin typeface="Gill Sans MT" panose="020B0502020104020203" pitchFamily="34" charset="77"/>
                        </a:rPr>
                        <a:t>standing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400" dirty="0">
                          <a:latin typeface="Gill Sans MT" panose="020B0502020104020203" pitchFamily="34" charset="77"/>
                          <a:ea typeface="Hiragino Kaku Gothic Std W8" panose="020B0800000000000000" pitchFamily="34" charset="-128"/>
                        </a:rPr>
                        <a:t>especially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400" dirty="0">
                          <a:latin typeface="Gill Sans MT" panose="020B0502020104020203" pitchFamily="34" charset="77"/>
                          <a:ea typeface="Hiragino Kaku Gothic Std W8" panose="020B0800000000000000" pitchFamily="34" charset="-128"/>
                        </a:rPr>
                        <a:t>spectacles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gridSpan="2">
                  <a:txBody>
                    <a:bodyPr/>
                    <a:lstStyle/>
                    <a:p>
                      <a:pPr algn="ctr"/>
                      <a:r>
                        <a:rPr lang="en-US" sz="1400" baseline="0" dirty="0">
                          <a:solidFill>
                            <a:srgbClr val="FF0000"/>
                          </a:solidFill>
                          <a:latin typeface="Gill Sans MT" panose="020B0502020104020203" pitchFamily="34" charset="77"/>
                          <a:ea typeface="Hiragino Kaku Gothic Std W8" panose="020B0800000000000000" pitchFamily="34" charset="-128"/>
                        </a:rPr>
                        <a:t>comforting  – </a:t>
                      </a:r>
                      <a:r>
                        <a:rPr lang="en-US" sz="1400" baseline="0" dirty="0">
                          <a:solidFill>
                            <a:schemeClr val="tx1"/>
                          </a:solidFill>
                          <a:latin typeface="Gill Sans MT" panose="020B0502020104020203" pitchFamily="34" charset="77"/>
                          <a:ea typeface="Hiragino Kaku Gothic Std W8" panose="020B0800000000000000" pitchFamily="34" charset="-128"/>
                        </a:rPr>
                        <a:t>reassuring, trying to make him feel happier</a:t>
                      </a:r>
                      <a:endParaRPr lang="en-US" sz="1400" dirty="0">
                        <a:solidFill>
                          <a:schemeClr val="tx1"/>
                        </a:solidFill>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40381091"/>
                  </a:ext>
                </a:extLst>
              </a:tr>
              <a:tr h="339468">
                <a:tc gridSpan="2">
                  <a:txBody>
                    <a:bodyPr/>
                    <a:lstStyle/>
                    <a:p>
                      <a:pPr algn="ctr"/>
                      <a:r>
                        <a:rPr lang="en-US" sz="1400" dirty="0">
                          <a:latin typeface="Gill Sans MT" panose="020B0502020104020203" pitchFamily="34" charset="77"/>
                        </a:rPr>
                        <a:t>danced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churned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hymns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966039818"/>
                  </a:ext>
                </a:extLst>
              </a:tr>
              <a:tr h="339468">
                <a:tc gridSpan="2">
                  <a:txBody>
                    <a:bodyPr/>
                    <a:lstStyle/>
                    <a:p>
                      <a:pPr algn="ctr"/>
                      <a:r>
                        <a:rPr lang="en-US" sz="1400" dirty="0">
                          <a:latin typeface="Gill Sans MT" panose="020B0502020104020203" pitchFamily="34" charset="77"/>
                        </a:rPr>
                        <a:t>pleased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occurred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muffin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478426063"/>
                  </a:ext>
                </a:extLst>
              </a:tr>
            </a:tbl>
          </a:graphicData>
        </a:graphic>
      </p:graphicFrame>
    </p:spTree>
    <p:extLst>
      <p:ext uri="{BB962C8B-B14F-4D97-AF65-F5344CB8AC3E}">
        <p14:creationId xmlns:p14="http://schemas.microsoft.com/office/powerpoint/2010/main" val="14134945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6D796D18-EC40-2742-80D3-6B02BB77605F}"/>
              </a:ext>
            </a:extLst>
          </p:cNvPr>
          <p:cNvGraphicFramePr>
            <a:graphicFrameLocks noGrp="1"/>
          </p:cNvGraphicFramePr>
          <p:nvPr>
            <p:extLst>
              <p:ext uri="{D42A27DB-BD31-4B8C-83A1-F6EECF244321}">
                <p14:modId xmlns:p14="http://schemas.microsoft.com/office/powerpoint/2010/main" val="2928397999"/>
              </p:ext>
            </p:extLst>
          </p:nvPr>
        </p:nvGraphicFramePr>
        <p:xfrm>
          <a:off x="127000" y="69426"/>
          <a:ext cx="9639301" cy="6707034"/>
        </p:xfrm>
        <a:graphic>
          <a:graphicData uri="http://schemas.openxmlformats.org/drawingml/2006/table">
            <a:tbl>
              <a:tblPr firstRow="1" bandRow="1">
                <a:tableStyleId>{5940675A-B579-460E-94D1-54222C63F5DA}</a:tableStyleId>
              </a:tblPr>
              <a:tblGrid>
                <a:gridCol w="616919">
                  <a:extLst>
                    <a:ext uri="{9D8B030D-6E8A-4147-A177-3AD203B41FA5}">
                      <a16:colId xmlns:a16="http://schemas.microsoft.com/office/drawing/2014/main" val="828050034"/>
                    </a:ext>
                  </a:extLst>
                </a:gridCol>
                <a:gridCol w="1799437">
                  <a:extLst>
                    <a:ext uri="{9D8B030D-6E8A-4147-A177-3AD203B41FA5}">
                      <a16:colId xmlns:a16="http://schemas.microsoft.com/office/drawing/2014/main" val="3050299405"/>
                    </a:ext>
                  </a:extLst>
                </a:gridCol>
                <a:gridCol w="2083553">
                  <a:extLst>
                    <a:ext uri="{9D8B030D-6E8A-4147-A177-3AD203B41FA5}">
                      <a16:colId xmlns:a16="http://schemas.microsoft.com/office/drawing/2014/main" val="3054467988"/>
                    </a:ext>
                  </a:extLst>
                </a:gridCol>
                <a:gridCol w="241610">
                  <a:extLst>
                    <a:ext uri="{9D8B030D-6E8A-4147-A177-3AD203B41FA5}">
                      <a16:colId xmlns:a16="http://schemas.microsoft.com/office/drawing/2014/main" val="2047785366"/>
                    </a:ext>
                  </a:extLst>
                </a:gridCol>
                <a:gridCol w="1417724">
                  <a:extLst>
                    <a:ext uri="{9D8B030D-6E8A-4147-A177-3AD203B41FA5}">
                      <a16:colId xmlns:a16="http://schemas.microsoft.com/office/drawing/2014/main" val="3756696797"/>
                    </a:ext>
                  </a:extLst>
                </a:gridCol>
                <a:gridCol w="822729">
                  <a:extLst>
                    <a:ext uri="{9D8B030D-6E8A-4147-A177-3AD203B41FA5}">
                      <a16:colId xmlns:a16="http://schemas.microsoft.com/office/drawing/2014/main" val="1563914501"/>
                    </a:ext>
                  </a:extLst>
                </a:gridCol>
                <a:gridCol w="653686">
                  <a:extLst>
                    <a:ext uri="{9D8B030D-6E8A-4147-A177-3AD203B41FA5}">
                      <a16:colId xmlns:a16="http://schemas.microsoft.com/office/drawing/2014/main" val="1734821688"/>
                    </a:ext>
                  </a:extLst>
                </a:gridCol>
                <a:gridCol w="2003643">
                  <a:extLst>
                    <a:ext uri="{9D8B030D-6E8A-4147-A177-3AD203B41FA5}">
                      <a16:colId xmlns:a16="http://schemas.microsoft.com/office/drawing/2014/main" val="3410385600"/>
                    </a:ext>
                  </a:extLst>
                </a:gridCol>
              </a:tblGrid>
              <a:tr h="509201">
                <a:tc rowSpan="2" gridSpan="2">
                  <a:txBody>
                    <a:bodyPr/>
                    <a:lstStyle/>
                    <a:p>
                      <a:pPr algn="ctr"/>
                      <a:r>
                        <a:rPr lang="en-US" sz="2400" dirty="0">
                          <a:solidFill>
                            <a:srgbClr val="FF0000"/>
                          </a:solidFill>
                          <a:latin typeface="Hiragino Kaku Gothic Std W8" panose="020B0800000000000000" pitchFamily="34" charset="-128"/>
                          <a:ea typeface="Hiragino Kaku Gothic Std W8" panose="020B0800000000000000" pitchFamily="34" charset="-128"/>
                        </a:rPr>
                        <a:t>Chapter 12 </a:t>
                      </a:r>
                      <a:r>
                        <a:rPr lang="en-US" sz="2000" dirty="0">
                          <a:solidFill>
                            <a:srgbClr val="FF0000"/>
                          </a:solidFill>
                          <a:latin typeface="Hiragino Kaku Gothic Std W8" panose="020B0800000000000000" pitchFamily="34" charset="-128"/>
                          <a:ea typeface="Hiragino Kaku Gothic Std W8" panose="020B0800000000000000" pitchFamily="34" charset="-128"/>
                        </a:rPr>
                        <a:t>cont.</a:t>
                      </a:r>
                      <a:endParaRPr lang="en-US" sz="2400" dirty="0">
                        <a:solidFill>
                          <a:srgbClr val="FF0000"/>
                        </a:solidFill>
                        <a:latin typeface="Hiragino Kaku Gothic Std W8" panose="020B0800000000000000" pitchFamily="34" charset="-128"/>
                        <a:ea typeface="Hiragino Kaku Gothic Std W8" panose="020B0800000000000000" pitchFamily="34" charset="-128"/>
                      </a:endParaRPr>
                    </a:p>
                    <a:p>
                      <a:pPr algn="ctr"/>
                      <a:r>
                        <a:rPr lang="en-US" sz="2000" dirty="0">
                          <a:solidFill>
                            <a:schemeClr val="tx1"/>
                          </a:solidFill>
                          <a:latin typeface="Hiragino Kaku Gothic Std W8" panose="020B0800000000000000" pitchFamily="34" charset="-128"/>
                          <a:ea typeface="Hiragino Kaku Gothic Std W8" panose="020B0800000000000000" pitchFamily="34" charset="-128"/>
                        </a:rPr>
                        <a:t>Shrimps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2" hMerge="1">
                  <a:txBody>
                    <a:bodyPr/>
                    <a:lstStyle/>
                    <a:p>
                      <a:pPr algn="ctr"/>
                      <a:endParaRPr lang="en-US"/>
                    </a:p>
                  </a:txBody>
                  <a:tcPr anchor="ctr"/>
                </a:tc>
                <a:tc>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Title:</a:t>
                      </a:r>
                    </a:p>
                    <a:p>
                      <a:pPr algn="ctr"/>
                      <a:r>
                        <a:rPr lang="en-US" sz="1050" dirty="0">
                          <a:latin typeface="Hiragino Kaku Gothic Std W8" panose="020B0800000000000000" pitchFamily="34" charset="-128"/>
                          <a:ea typeface="Hiragino Kaku Gothic Std W8" panose="020B0800000000000000" pitchFamily="34" charset="-128"/>
                        </a:rPr>
                        <a:t>Street Child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Author:</a:t>
                      </a:r>
                    </a:p>
                    <a:p>
                      <a:pPr algn="ctr"/>
                      <a:r>
                        <a:rPr lang="en-US" sz="1050" dirty="0">
                          <a:solidFill>
                            <a:schemeClr val="tx1"/>
                          </a:solidFill>
                          <a:latin typeface="Hiragino Kaku Gothic Std W8" panose="020B0800000000000000" pitchFamily="34" charset="-128"/>
                          <a:ea typeface="Hiragino Kaku Gothic Std W8" panose="020B0800000000000000" pitchFamily="34" charset="-128"/>
                        </a:rPr>
                        <a:t>Berlie Doherty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Genre:</a:t>
                      </a:r>
                    </a:p>
                    <a:p>
                      <a:pPr algn="ctr"/>
                      <a:r>
                        <a:rPr lang="en-US" sz="1050" dirty="0">
                          <a:latin typeface="Hiragino Kaku Gothic Std W8" panose="020B0800000000000000" pitchFamily="34" charset="-128"/>
                          <a:ea typeface="Hiragino Kaku Gothic Std W8" panose="020B0800000000000000" pitchFamily="34" charset="-128"/>
                        </a:rPr>
                        <a:t>Fiction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Chapter Word Count:</a:t>
                      </a:r>
                    </a:p>
                    <a:p>
                      <a:pPr algn="ctr"/>
                      <a:r>
                        <a:rPr lang="en-US" sz="1050" dirty="0">
                          <a:latin typeface="Hiragino Kaku Gothic Std W8" panose="020B0800000000000000" pitchFamily="34" charset="-128"/>
                          <a:ea typeface="Hiragino Kaku Gothic Std W8" panose="020B0800000000000000" pitchFamily="34" charset="-128"/>
                        </a:rPr>
                        <a:t>435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050" dirty="0">
                          <a:solidFill>
                            <a:srgbClr val="00B050"/>
                          </a:solidFill>
                          <a:latin typeface="Hiragino Kaku Gothic Std W8" panose="020B0800000000000000" pitchFamily="34" charset="-128"/>
                          <a:ea typeface="Hiragino Kaku Gothic Std W8" panose="020B0800000000000000" pitchFamily="34" charset="-128"/>
                        </a:rPr>
                        <a:t>Chapter Count:</a:t>
                      </a:r>
                    </a:p>
                    <a:p>
                      <a:pPr algn="ctr"/>
                      <a:r>
                        <a:rPr lang="en-US" sz="1050" dirty="0">
                          <a:latin typeface="Hiragino Kaku Gothic Std W8" panose="020B0800000000000000" pitchFamily="34" charset="-128"/>
                          <a:ea typeface="Hiragino Kaku Gothic Std W8" panose="020B0800000000000000" pitchFamily="34" charset="-128"/>
                        </a:rPr>
                        <a:t>12 of 27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5329056"/>
                  </a:ext>
                </a:extLst>
              </a:tr>
              <a:tr h="547697">
                <a:tc gridSpan="2" vMerge="1">
                  <a:txBody>
                    <a:bodyPr/>
                    <a:lstStyle/>
                    <a:p>
                      <a:pPr algn="ctr"/>
                      <a:endParaRPr lang="en-US" sz="2400" dirty="0">
                        <a:latin typeface="Hiragino Kaku Gothic Std W8" panose="020B0800000000000000" pitchFamily="34" charset="-128"/>
                        <a:ea typeface="Hiragino Kaku Gothic Std W8" panose="020B0800000000000000" pitchFamily="34" charset="-128"/>
                      </a:endParaRPr>
                    </a:p>
                  </a:txBody>
                  <a:tcPr anchor="ctr"/>
                </a:tc>
                <a:tc hMerge="1" vMerge="1">
                  <a:txBody>
                    <a:bodyPr/>
                    <a:lstStyle/>
                    <a:p>
                      <a:pPr algn="ctr"/>
                      <a:endParaRPr lang="en-US"/>
                    </a:p>
                  </a:txBody>
                  <a:tcPr anchor="ctr"/>
                </a:tc>
                <a:tc gridSpan="6">
                  <a:txBody>
                    <a:bodyPr/>
                    <a:lstStyle/>
                    <a:p>
                      <a:pPr algn="ctr"/>
                      <a:r>
                        <a:rPr lang="en-US" dirty="0">
                          <a:latin typeface="Hiragino Kaku Gothic Std W8" panose="020B0800000000000000" pitchFamily="34" charset="-128"/>
                          <a:ea typeface="Hiragino Kaku Gothic Std W8" panose="020B0800000000000000" pitchFamily="34" charset="-128"/>
                        </a:rPr>
                        <a:t>Meaning of the word in context.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0856202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9</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slurred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Unclear, with her words mixing together.</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64402458"/>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10</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imitation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Copying.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24002485"/>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11</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trance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Dreamlike.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093201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12</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geezers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Men.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75233973"/>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13</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skulking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Hiding.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3324265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14</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winkle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Find him.</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0072991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15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fastened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Locked.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60744076"/>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16</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68558309"/>
                  </a:ext>
                </a:extLst>
              </a:tr>
              <a:tr h="548222">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1 Words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2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3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Word of the Chapter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3350771"/>
                  </a:ext>
                </a:extLst>
              </a:tr>
              <a:tr h="339468">
                <a:tc gridSpan="2">
                  <a:txBody>
                    <a:bodyPr/>
                    <a:lstStyle/>
                    <a:p>
                      <a:pPr algn="ctr"/>
                      <a:endParaRPr lang="en-US" sz="1400" dirty="0">
                        <a:latin typeface="Gill Sans MT" panose="020B0502020104020203" pitchFamily="34" charset="77"/>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gridSpan="2">
                  <a:txBody>
                    <a:bodyPr/>
                    <a:lstStyle/>
                    <a:p>
                      <a:pPr algn="ctr"/>
                      <a:endParaRPr lang="en-US" sz="1400" dirty="0">
                        <a:solidFill>
                          <a:schemeClr val="tx1"/>
                        </a:solidFill>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40381091"/>
                  </a:ext>
                </a:extLst>
              </a:tr>
              <a:tr h="339468">
                <a:tc gridSpan="2">
                  <a:txBody>
                    <a:bodyPr/>
                    <a:lstStyle/>
                    <a:p>
                      <a:pPr algn="ctr"/>
                      <a:endParaRPr lang="en-US" sz="1400" dirty="0">
                        <a:latin typeface="Gill Sans MT" panose="020B0502020104020203" pitchFamily="34" charset="77"/>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966039818"/>
                  </a:ext>
                </a:extLst>
              </a:tr>
              <a:tr h="339468">
                <a:tc gridSpan="2">
                  <a:txBody>
                    <a:bodyPr/>
                    <a:lstStyle/>
                    <a:p>
                      <a:pPr algn="ctr"/>
                      <a:endParaRPr lang="en-US" sz="1400" dirty="0">
                        <a:latin typeface="Gill Sans MT" panose="020B0502020104020203" pitchFamily="34" charset="77"/>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478426063"/>
                  </a:ext>
                </a:extLst>
              </a:tr>
            </a:tbl>
          </a:graphicData>
        </a:graphic>
      </p:graphicFrame>
    </p:spTree>
    <p:extLst>
      <p:ext uri="{BB962C8B-B14F-4D97-AF65-F5344CB8AC3E}">
        <p14:creationId xmlns:p14="http://schemas.microsoft.com/office/powerpoint/2010/main" val="41768604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6D796D18-EC40-2742-80D3-6B02BB77605F}"/>
              </a:ext>
            </a:extLst>
          </p:cNvPr>
          <p:cNvGraphicFramePr>
            <a:graphicFrameLocks noGrp="1"/>
          </p:cNvGraphicFramePr>
          <p:nvPr>
            <p:extLst>
              <p:ext uri="{D42A27DB-BD31-4B8C-83A1-F6EECF244321}">
                <p14:modId xmlns:p14="http://schemas.microsoft.com/office/powerpoint/2010/main" val="32432382"/>
              </p:ext>
            </p:extLst>
          </p:nvPr>
        </p:nvGraphicFramePr>
        <p:xfrm>
          <a:off x="127000" y="69426"/>
          <a:ext cx="9639301" cy="6697132"/>
        </p:xfrm>
        <a:graphic>
          <a:graphicData uri="http://schemas.openxmlformats.org/drawingml/2006/table">
            <a:tbl>
              <a:tblPr firstRow="1" bandRow="1">
                <a:tableStyleId>{5940675A-B579-460E-94D1-54222C63F5DA}</a:tableStyleId>
              </a:tblPr>
              <a:tblGrid>
                <a:gridCol w="465904">
                  <a:extLst>
                    <a:ext uri="{9D8B030D-6E8A-4147-A177-3AD203B41FA5}">
                      <a16:colId xmlns:a16="http://schemas.microsoft.com/office/drawing/2014/main" val="828050034"/>
                    </a:ext>
                  </a:extLst>
                </a:gridCol>
                <a:gridCol w="1950452">
                  <a:extLst>
                    <a:ext uri="{9D8B030D-6E8A-4147-A177-3AD203B41FA5}">
                      <a16:colId xmlns:a16="http://schemas.microsoft.com/office/drawing/2014/main" val="3050299405"/>
                    </a:ext>
                  </a:extLst>
                </a:gridCol>
                <a:gridCol w="2083553">
                  <a:extLst>
                    <a:ext uri="{9D8B030D-6E8A-4147-A177-3AD203B41FA5}">
                      <a16:colId xmlns:a16="http://schemas.microsoft.com/office/drawing/2014/main" val="3054467988"/>
                    </a:ext>
                  </a:extLst>
                </a:gridCol>
                <a:gridCol w="241610">
                  <a:extLst>
                    <a:ext uri="{9D8B030D-6E8A-4147-A177-3AD203B41FA5}">
                      <a16:colId xmlns:a16="http://schemas.microsoft.com/office/drawing/2014/main" val="2047785366"/>
                    </a:ext>
                  </a:extLst>
                </a:gridCol>
                <a:gridCol w="1417724">
                  <a:extLst>
                    <a:ext uri="{9D8B030D-6E8A-4147-A177-3AD203B41FA5}">
                      <a16:colId xmlns:a16="http://schemas.microsoft.com/office/drawing/2014/main" val="3756696797"/>
                    </a:ext>
                  </a:extLst>
                </a:gridCol>
                <a:gridCol w="822729">
                  <a:extLst>
                    <a:ext uri="{9D8B030D-6E8A-4147-A177-3AD203B41FA5}">
                      <a16:colId xmlns:a16="http://schemas.microsoft.com/office/drawing/2014/main" val="1563914501"/>
                    </a:ext>
                  </a:extLst>
                </a:gridCol>
                <a:gridCol w="653686">
                  <a:extLst>
                    <a:ext uri="{9D8B030D-6E8A-4147-A177-3AD203B41FA5}">
                      <a16:colId xmlns:a16="http://schemas.microsoft.com/office/drawing/2014/main" val="1734821688"/>
                    </a:ext>
                  </a:extLst>
                </a:gridCol>
                <a:gridCol w="2003643">
                  <a:extLst>
                    <a:ext uri="{9D8B030D-6E8A-4147-A177-3AD203B41FA5}">
                      <a16:colId xmlns:a16="http://schemas.microsoft.com/office/drawing/2014/main" val="3410385600"/>
                    </a:ext>
                  </a:extLst>
                </a:gridCol>
              </a:tblGrid>
              <a:tr h="509201">
                <a:tc rowSpan="2" gridSpan="2">
                  <a:txBody>
                    <a:bodyPr/>
                    <a:lstStyle/>
                    <a:p>
                      <a:pPr algn="ctr"/>
                      <a:r>
                        <a:rPr lang="en-US" sz="2400" dirty="0">
                          <a:solidFill>
                            <a:srgbClr val="FF0000"/>
                          </a:solidFill>
                          <a:latin typeface="Hiragino Kaku Gothic Std W8" panose="020B0800000000000000" pitchFamily="34" charset="-128"/>
                          <a:ea typeface="Hiragino Kaku Gothic Std W8" panose="020B0800000000000000" pitchFamily="34" charset="-128"/>
                        </a:rPr>
                        <a:t>Chapter 13</a:t>
                      </a:r>
                    </a:p>
                    <a:p>
                      <a:pPr algn="ctr"/>
                      <a:r>
                        <a:rPr lang="en-US" sz="2000" dirty="0">
                          <a:solidFill>
                            <a:schemeClr val="tx1"/>
                          </a:solidFill>
                          <a:latin typeface="Hiragino Kaku Gothic Std W8" panose="020B0800000000000000" pitchFamily="34" charset="-128"/>
                          <a:ea typeface="Hiragino Kaku Gothic Std W8" panose="020B0800000000000000" pitchFamily="34" charset="-128"/>
                        </a:rPr>
                        <a:t>The Lily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2" hMerge="1">
                  <a:txBody>
                    <a:bodyPr/>
                    <a:lstStyle/>
                    <a:p>
                      <a:pPr algn="ctr"/>
                      <a:endParaRPr lang="en-US"/>
                    </a:p>
                  </a:txBody>
                  <a:tcPr anchor="ctr"/>
                </a:tc>
                <a:tc>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Title:</a:t>
                      </a:r>
                    </a:p>
                    <a:p>
                      <a:pPr algn="ctr"/>
                      <a:r>
                        <a:rPr lang="en-US" sz="1050" dirty="0">
                          <a:latin typeface="Hiragino Kaku Gothic Std W8" panose="020B0800000000000000" pitchFamily="34" charset="-128"/>
                          <a:ea typeface="Hiragino Kaku Gothic Std W8" panose="020B0800000000000000" pitchFamily="34" charset="-128"/>
                        </a:rPr>
                        <a:t>Street Child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Author:</a:t>
                      </a:r>
                    </a:p>
                    <a:p>
                      <a:pPr algn="ctr"/>
                      <a:r>
                        <a:rPr lang="en-US" sz="1050" dirty="0">
                          <a:solidFill>
                            <a:schemeClr val="tx1"/>
                          </a:solidFill>
                          <a:latin typeface="Hiragino Kaku Gothic Std W8" panose="020B0800000000000000" pitchFamily="34" charset="-128"/>
                          <a:ea typeface="Hiragino Kaku Gothic Std W8" panose="020B0800000000000000" pitchFamily="34" charset="-128"/>
                        </a:rPr>
                        <a:t>Berlie Doherty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Genre:</a:t>
                      </a:r>
                    </a:p>
                    <a:p>
                      <a:pPr algn="ctr"/>
                      <a:r>
                        <a:rPr lang="en-US" sz="1050" dirty="0">
                          <a:latin typeface="Hiragino Kaku Gothic Std W8" panose="020B0800000000000000" pitchFamily="34" charset="-128"/>
                          <a:ea typeface="Hiragino Kaku Gothic Std W8" panose="020B0800000000000000" pitchFamily="34" charset="-128"/>
                        </a:rPr>
                        <a:t>Fiction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Chapter Word Count:</a:t>
                      </a:r>
                    </a:p>
                    <a:p>
                      <a:pPr algn="ctr"/>
                      <a:r>
                        <a:rPr lang="en-US" sz="1050" dirty="0">
                          <a:latin typeface="Hiragino Kaku Gothic Std W8" panose="020B0800000000000000" pitchFamily="34" charset="-128"/>
                          <a:ea typeface="Hiragino Kaku Gothic Std W8" panose="020B0800000000000000" pitchFamily="34" charset="-128"/>
                        </a:rPr>
                        <a:t>435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050" dirty="0">
                          <a:solidFill>
                            <a:srgbClr val="00B050"/>
                          </a:solidFill>
                          <a:latin typeface="Hiragino Kaku Gothic Std W8" panose="020B0800000000000000" pitchFamily="34" charset="-128"/>
                          <a:ea typeface="Hiragino Kaku Gothic Std W8" panose="020B0800000000000000" pitchFamily="34" charset="-128"/>
                        </a:rPr>
                        <a:t>Chapter Count:</a:t>
                      </a:r>
                    </a:p>
                    <a:p>
                      <a:pPr algn="ctr"/>
                      <a:r>
                        <a:rPr lang="en-US" sz="1050" dirty="0">
                          <a:latin typeface="Hiragino Kaku Gothic Std W8" panose="020B0800000000000000" pitchFamily="34" charset="-128"/>
                          <a:ea typeface="Hiragino Kaku Gothic Std W8" panose="020B0800000000000000" pitchFamily="34" charset="-128"/>
                        </a:rPr>
                        <a:t>13 of 27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5329056"/>
                  </a:ext>
                </a:extLst>
              </a:tr>
              <a:tr h="547697">
                <a:tc gridSpan="2" vMerge="1">
                  <a:txBody>
                    <a:bodyPr/>
                    <a:lstStyle/>
                    <a:p>
                      <a:pPr algn="ctr"/>
                      <a:endParaRPr lang="en-US" sz="2400" dirty="0">
                        <a:latin typeface="Hiragino Kaku Gothic Std W8" panose="020B0800000000000000" pitchFamily="34" charset="-128"/>
                        <a:ea typeface="Hiragino Kaku Gothic Std W8" panose="020B0800000000000000" pitchFamily="34" charset="-128"/>
                      </a:endParaRPr>
                    </a:p>
                  </a:txBody>
                  <a:tcPr anchor="ctr"/>
                </a:tc>
                <a:tc hMerge="1" vMerge="1">
                  <a:txBody>
                    <a:bodyPr/>
                    <a:lstStyle/>
                    <a:p>
                      <a:pPr algn="ctr"/>
                      <a:endParaRPr lang="en-US"/>
                    </a:p>
                  </a:txBody>
                  <a:tcPr anchor="ctr"/>
                </a:tc>
                <a:tc gridSpan="6">
                  <a:txBody>
                    <a:bodyPr/>
                    <a:lstStyle/>
                    <a:p>
                      <a:pPr algn="ctr"/>
                      <a:r>
                        <a:rPr lang="en-US" dirty="0">
                          <a:latin typeface="Hiragino Kaku Gothic Std W8" panose="020B0800000000000000" pitchFamily="34" charset="-128"/>
                          <a:ea typeface="Hiragino Kaku Gothic Std W8" panose="020B0800000000000000" pitchFamily="34" charset="-128"/>
                        </a:rPr>
                        <a:t>Meaning of the word in context.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0856202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1</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dodge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Move suddenly.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64402458"/>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2</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scuttled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Moved quickly.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24002485"/>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3</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hollow</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Sounding empty.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093201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4</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cargo</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The load that a boat carries.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75233973"/>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moored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Tied up.</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3324265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6</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sewage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Human waste – what goes down the toilet.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0072991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haunches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Back legs.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60744076"/>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8</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winch</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A machine for lifting heavy objects.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68558309"/>
                  </a:ext>
                </a:extLst>
              </a:tr>
              <a:tr h="548222">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1 Words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2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3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Word of the Chapter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3350771"/>
                  </a:ext>
                </a:extLst>
              </a:tr>
              <a:tr h="339468">
                <a:tc gridSpan="2">
                  <a:txBody>
                    <a:bodyPr/>
                    <a:lstStyle/>
                    <a:p>
                      <a:pPr algn="ctr"/>
                      <a:r>
                        <a:rPr lang="en-US" sz="1400" dirty="0">
                          <a:latin typeface="Gill Sans MT" panose="020B0502020104020203" pitchFamily="34" charset="77"/>
                        </a:rPr>
                        <a:t>outside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400" dirty="0">
                          <a:latin typeface="Gill Sans MT" panose="020B0502020104020203" pitchFamily="34" charset="77"/>
                          <a:ea typeface="Hiragino Kaku Gothic Std W8" panose="020B0800000000000000" pitchFamily="34" charset="-128"/>
                        </a:rPr>
                        <a:t>threaded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400" dirty="0">
                          <a:latin typeface="Gill Sans MT" panose="020B0502020104020203" pitchFamily="34" charset="77"/>
                          <a:ea typeface="Hiragino Kaku Gothic Std W8" panose="020B0800000000000000" pitchFamily="34" charset="-128"/>
                        </a:rPr>
                        <a:t>warehouse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gridSpan="2">
                  <a:txBody>
                    <a:bodyPr/>
                    <a:lstStyle/>
                    <a:p>
                      <a:pPr algn="ctr"/>
                      <a:r>
                        <a:rPr lang="en-US" sz="1400" baseline="0" dirty="0">
                          <a:solidFill>
                            <a:srgbClr val="FF0000"/>
                          </a:solidFill>
                          <a:latin typeface="Gill Sans MT" panose="020B0502020104020203" pitchFamily="34" charset="77"/>
                          <a:ea typeface="Hiragino Kaku Gothic Std W8" panose="020B0800000000000000" pitchFamily="34" charset="-128"/>
                        </a:rPr>
                        <a:t>lumbered   – </a:t>
                      </a:r>
                      <a:r>
                        <a:rPr lang="en-US" sz="1400" baseline="0" dirty="0">
                          <a:solidFill>
                            <a:schemeClr val="tx1"/>
                          </a:solidFill>
                          <a:latin typeface="Gill Sans MT" panose="020B0502020104020203" pitchFamily="34" charset="77"/>
                          <a:ea typeface="Hiragino Kaku Gothic Std W8" panose="020B0800000000000000" pitchFamily="34" charset="-128"/>
                        </a:rPr>
                        <a:t>moved slowly and clumsily</a:t>
                      </a:r>
                      <a:endParaRPr lang="en-US" sz="1400" dirty="0">
                        <a:solidFill>
                          <a:schemeClr val="tx1"/>
                        </a:solidFill>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40381091"/>
                  </a:ext>
                </a:extLst>
              </a:tr>
              <a:tr h="339468">
                <a:tc gridSpan="2">
                  <a:txBody>
                    <a:bodyPr/>
                    <a:lstStyle/>
                    <a:p>
                      <a:pPr algn="ctr"/>
                      <a:r>
                        <a:rPr lang="en-US" sz="1400" dirty="0">
                          <a:latin typeface="Gill Sans MT" panose="020B0502020104020203" pitchFamily="34" charset="77"/>
                        </a:rPr>
                        <a:t>painted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casting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Angel Gabriel</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966039818"/>
                  </a:ext>
                </a:extLst>
              </a:tr>
              <a:tr h="339468">
                <a:tc gridSpan="2">
                  <a:txBody>
                    <a:bodyPr/>
                    <a:lstStyle/>
                    <a:p>
                      <a:pPr algn="ctr"/>
                      <a:r>
                        <a:rPr lang="en-US" sz="1400" dirty="0">
                          <a:latin typeface="Gill Sans MT" panose="020B0502020104020203" pitchFamily="34" charset="77"/>
                        </a:rPr>
                        <a:t>swinging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chute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coaming boards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478426063"/>
                  </a:ext>
                </a:extLst>
              </a:tr>
            </a:tbl>
          </a:graphicData>
        </a:graphic>
      </p:graphicFrame>
    </p:spTree>
    <p:extLst>
      <p:ext uri="{BB962C8B-B14F-4D97-AF65-F5344CB8AC3E}">
        <p14:creationId xmlns:p14="http://schemas.microsoft.com/office/powerpoint/2010/main" val="37253089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6D796D18-EC40-2742-80D3-6B02BB77605F}"/>
              </a:ext>
            </a:extLst>
          </p:cNvPr>
          <p:cNvGraphicFramePr>
            <a:graphicFrameLocks noGrp="1"/>
          </p:cNvGraphicFramePr>
          <p:nvPr>
            <p:extLst>
              <p:ext uri="{D42A27DB-BD31-4B8C-83A1-F6EECF244321}">
                <p14:modId xmlns:p14="http://schemas.microsoft.com/office/powerpoint/2010/main" val="892661431"/>
              </p:ext>
            </p:extLst>
          </p:nvPr>
        </p:nvGraphicFramePr>
        <p:xfrm>
          <a:off x="127000" y="69426"/>
          <a:ext cx="9639301" cy="6707034"/>
        </p:xfrm>
        <a:graphic>
          <a:graphicData uri="http://schemas.openxmlformats.org/drawingml/2006/table">
            <a:tbl>
              <a:tblPr firstRow="1" bandRow="1">
                <a:tableStyleId>{5940675A-B579-460E-94D1-54222C63F5DA}</a:tableStyleId>
              </a:tblPr>
              <a:tblGrid>
                <a:gridCol w="616919">
                  <a:extLst>
                    <a:ext uri="{9D8B030D-6E8A-4147-A177-3AD203B41FA5}">
                      <a16:colId xmlns:a16="http://schemas.microsoft.com/office/drawing/2014/main" val="828050034"/>
                    </a:ext>
                  </a:extLst>
                </a:gridCol>
                <a:gridCol w="1799437">
                  <a:extLst>
                    <a:ext uri="{9D8B030D-6E8A-4147-A177-3AD203B41FA5}">
                      <a16:colId xmlns:a16="http://schemas.microsoft.com/office/drawing/2014/main" val="3050299405"/>
                    </a:ext>
                  </a:extLst>
                </a:gridCol>
                <a:gridCol w="2083553">
                  <a:extLst>
                    <a:ext uri="{9D8B030D-6E8A-4147-A177-3AD203B41FA5}">
                      <a16:colId xmlns:a16="http://schemas.microsoft.com/office/drawing/2014/main" val="3054467988"/>
                    </a:ext>
                  </a:extLst>
                </a:gridCol>
                <a:gridCol w="241610">
                  <a:extLst>
                    <a:ext uri="{9D8B030D-6E8A-4147-A177-3AD203B41FA5}">
                      <a16:colId xmlns:a16="http://schemas.microsoft.com/office/drawing/2014/main" val="2047785366"/>
                    </a:ext>
                  </a:extLst>
                </a:gridCol>
                <a:gridCol w="1417724">
                  <a:extLst>
                    <a:ext uri="{9D8B030D-6E8A-4147-A177-3AD203B41FA5}">
                      <a16:colId xmlns:a16="http://schemas.microsoft.com/office/drawing/2014/main" val="3756696797"/>
                    </a:ext>
                  </a:extLst>
                </a:gridCol>
                <a:gridCol w="822729">
                  <a:extLst>
                    <a:ext uri="{9D8B030D-6E8A-4147-A177-3AD203B41FA5}">
                      <a16:colId xmlns:a16="http://schemas.microsoft.com/office/drawing/2014/main" val="1563914501"/>
                    </a:ext>
                  </a:extLst>
                </a:gridCol>
                <a:gridCol w="653686">
                  <a:extLst>
                    <a:ext uri="{9D8B030D-6E8A-4147-A177-3AD203B41FA5}">
                      <a16:colId xmlns:a16="http://schemas.microsoft.com/office/drawing/2014/main" val="1734821688"/>
                    </a:ext>
                  </a:extLst>
                </a:gridCol>
                <a:gridCol w="2003643">
                  <a:extLst>
                    <a:ext uri="{9D8B030D-6E8A-4147-A177-3AD203B41FA5}">
                      <a16:colId xmlns:a16="http://schemas.microsoft.com/office/drawing/2014/main" val="3410385600"/>
                    </a:ext>
                  </a:extLst>
                </a:gridCol>
              </a:tblGrid>
              <a:tr h="509201">
                <a:tc rowSpan="2" gridSpan="2">
                  <a:txBody>
                    <a:bodyPr/>
                    <a:lstStyle/>
                    <a:p>
                      <a:pPr algn="ctr"/>
                      <a:r>
                        <a:rPr lang="en-US" sz="2400" dirty="0">
                          <a:solidFill>
                            <a:srgbClr val="FF0000"/>
                          </a:solidFill>
                          <a:latin typeface="Hiragino Kaku Gothic Std W8" panose="020B0800000000000000" pitchFamily="34" charset="-128"/>
                          <a:ea typeface="Hiragino Kaku Gothic Std W8" panose="020B0800000000000000" pitchFamily="34" charset="-128"/>
                        </a:rPr>
                        <a:t>Chapter 13 </a:t>
                      </a:r>
                      <a:r>
                        <a:rPr lang="en-US" sz="2000" dirty="0">
                          <a:solidFill>
                            <a:srgbClr val="FF0000"/>
                          </a:solidFill>
                          <a:latin typeface="Hiragino Kaku Gothic Std W8" panose="020B0800000000000000" pitchFamily="34" charset="-128"/>
                          <a:ea typeface="Hiragino Kaku Gothic Std W8" panose="020B0800000000000000" pitchFamily="34" charset="-128"/>
                        </a:rPr>
                        <a:t>cont.</a:t>
                      </a:r>
                      <a:endParaRPr lang="en-US" sz="2400" dirty="0">
                        <a:solidFill>
                          <a:srgbClr val="FF0000"/>
                        </a:solidFill>
                        <a:latin typeface="Hiragino Kaku Gothic Std W8" panose="020B0800000000000000" pitchFamily="34" charset="-128"/>
                        <a:ea typeface="Hiragino Kaku Gothic Std W8" panose="020B0800000000000000" pitchFamily="34" charset="-128"/>
                      </a:endParaRPr>
                    </a:p>
                    <a:p>
                      <a:pPr algn="ctr"/>
                      <a:r>
                        <a:rPr lang="en-US" sz="2000" dirty="0">
                          <a:solidFill>
                            <a:schemeClr val="tx1"/>
                          </a:solidFill>
                          <a:latin typeface="Hiragino Kaku Gothic Std W8" panose="020B0800000000000000" pitchFamily="34" charset="-128"/>
                          <a:ea typeface="Hiragino Kaku Gothic Std W8" panose="020B0800000000000000" pitchFamily="34" charset="-128"/>
                        </a:rPr>
                        <a:t>The Lily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2" hMerge="1">
                  <a:txBody>
                    <a:bodyPr/>
                    <a:lstStyle/>
                    <a:p>
                      <a:pPr algn="ctr"/>
                      <a:endParaRPr lang="en-US"/>
                    </a:p>
                  </a:txBody>
                  <a:tcPr anchor="ctr"/>
                </a:tc>
                <a:tc>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Title:</a:t>
                      </a:r>
                    </a:p>
                    <a:p>
                      <a:pPr algn="ctr"/>
                      <a:r>
                        <a:rPr lang="en-US" sz="1050" dirty="0">
                          <a:latin typeface="Hiragino Kaku Gothic Std W8" panose="020B0800000000000000" pitchFamily="34" charset="-128"/>
                          <a:ea typeface="Hiragino Kaku Gothic Std W8" panose="020B0800000000000000" pitchFamily="34" charset="-128"/>
                        </a:rPr>
                        <a:t>Street Child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Author:</a:t>
                      </a:r>
                    </a:p>
                    <a:p>
                      <a:pPr algn="ctr"/>
                      <a:r>
                        <a:rPr lang="en-US" sz="1050" dirty="0">
                          <a:solidFill>
                            <a:schemeClr val="tx1"/>
                          </a:solidFill>
                          <a:latin typeface="Hiragino Kaku Gothic Std W8" panose="020B0800000000000000" pitchFamily="34" charset="-128"/>
                          <a:ea typeface="Hiragino Kaku Gothic Std W8" panose="020B0800000000000000" pitchFamily="34" charset="-128"/>
                        </a:rPr>
                        <a:t>Berlie Doherty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Genre:</a:t>
                      </a:r>
                    </a:p>
                    <a:p>
                      <a:pPr algn="ctr"/>
                      <a:r>
                        <a:rPr lang="en-US" sz="1050" dirty="0">
                          <a:latin typeface="Hiragino Kaku Gothic Std W8" panose="020B0800000000000000" pitchFamily="34" charset="-128"/>
                          <a:ea typeface="Hiragino Kaku Gothic Std W8" panose="020B0800000000000000" pitchFamily="34" charset="-128"/>
                        </a:rPr>
                        <a:t>Fiction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Chapter Word Count:</a:t>
                      </a:r>
                    </a:p>
                    <a:p>
                      <a:pPr algn="ctr"/>
                      <a:r>
                        <a:rPr lang="en-US" sz="1050" dirty="0">
                          <a:latin typeface="Hiragino Kaku Gothic Std W8" panose="020B0800000000000000" pitchFamily="34" charset="-128"/>
                          <a:ea typeface="Hiragino Kaku Gothic Std W8" panose="020B0800000000000000" pitchFamily="34" charset="-128"/>
                        </a:rPr>
                        <a:t>435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050" dirty="0">
                          <a:solidFill>
                            <a:srgbClr val="00B050"/>
                          </a:solidFill>
                          <a:latin typeface="Hiragino Kaku Gothic Std W8" panose="020B0800000000000000" pitchFamily="34" charset="-128"/>
                          <a:ea typeface="Hiragino Kaku Gothic Std W8" panose="020B0800000000000000" pitchFamily="34" charset="-128"/>
                        </a:rPr>
                        <a:t>Chapter Count:</a:t>
                      </a:r>
                    </a:p>
                    <a:p>
                      <a:pPr algn="ctr"/>
                      <a:r>
                        <a:rPr lang="en-US" sz="1050" dirty="0">
                          <a:latin typeface="Hiragino Kaku Gothic Std W8" panose="020B0800000000000000" pitchFamily="34" charset="-128"/>
                          <a:ea typeface="Hiragino Kaku Gothic Std W8" panose="020B0800000000000000" pitchFamily="34" charset="-128"/>
                        </a:rPr>
                        <a:t>13 of 27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5329056"/>
                  </a:ext>
                </a:extLst>
              </a:tr>
              <a:tr h="547697">
                <a:tc gridSpan="2" vMerge="1">
                  <a:txBody>
                    <a:bodyPr/>
                    <a:lstStyle/>
                    <a:p>
                      <a:pPr algn="ctr"/>
                      <a:endParaRPr lang="en-US" sz="2400" dirty="0">
                        <a:latin typeface="Hiragino Kaku Gothic Std W8" panose="020B0800000000000000" pitchFamily="34" charset="-128"/>
                        <a:ea typeface="Hiragino Kaku Gothic Std W8" panose="020B0800000000000000" pitchFamily="34" charset="-128"/>
                      </a:endParaRPr>
                    </a:p>
                  </a:txBody>
                  <a:tcPr anchor="ctr"/>
                </a:tc>
                <a:tc hMerge="1" vMerge="1">
                  <a:txBody>
                    <a:bodyPr/>
                    <a:lstStyle/>
                    <a:p>
                      <a:pPr algn="ctr"/>
                      <a:endParaRPr lang="en-US"/>
                    </a:p>
                  </a:txBody>
                  <a:tcPr anchor="ctr"/>
                </a:tc>
                <a:tc gridSpan="6">
                  <a:txBody>
                    <a:bodyPr/>
                    <a:lstStyle/>
                    <a:p>
                      <a:pPr algn="ctr"/>
                      <a:r>
                        <a:rPr lang="en-US" dirty="0">
                          <a:latin typeface="Hiragino Kaku Gothic Std W8" panose="020B0800000000000000" pitchFamily="34" charset="-128"/>
                          <a:ea typeface="Hiragino Kaku Gothic Std W8" panose="020B0800000000000000" pitchFamily="34" charset="-128"/>
                        </a:rPr>
                        <a:t>Meaning of the word in context.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0856202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9</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sulphur</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A chemical with a strong smell – then smell when you strike a match.</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64402458"/>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10</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contempt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Showing no respect for.</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24002485"/>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11</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pail</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Bucket.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093201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12</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nipping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Biting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75233973"/>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13</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parched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Feeling very dry.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3324265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14</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ale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Beer.</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0072991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15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60744076"/>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16</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68558309"/>
                  </a:ext>
                </a:extLst>
              </a:tr>
              <a:tr h="548222">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1 Words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2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3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Word of the Chapter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3350771"/>
                  </a:ext>
                </a:extLst>
              </a:tr>
              <a:tr h="339468">
                <a:tc gridSpan="2">
                  <a:txBody>
                    <a:bodyPr/>
                    <a:lstStyle/>
                    <a:p>
                      <a:pPr algn="ctr"/>
                      <a:endParaRPr lang="en-US" sz="1400" dirty="0">
                        <a:latin typeface="Gill Sans MT" panose="020B0502020104020203" pitchFamily="34" charset="77"/>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gridSpan="2">
                  <a:txBody>
                    <a:bodyPr/>
                    <a:lstStyle/>
                    <a:p>
                      <a:pPr algn="ctr"/>
                      <a:endParaRPr lang="en-US" sz="1400" dirty="0">
                        <a:solidFill>
                          <a:schemeClr val="tx1"/>
                        </a:solidFill>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40381091"/>
                  </a:ext>
                </a:extLst>
              </a:tr>
              <a:tr h="339468">
                <a:tc gridSpan="2">
                  <a:txBody>
                    <a:bodyPr/>
                    <a:lstStyle/>
                    <a:p>
                      <a:pPr algn="ctr"/>
                      <a:endParaRPr lang="en-US" sz="1400" dirty="0">
                        <a:latin typeface="Gill Sans MT" panose="020B0502020104020203" pitchFamily="34" charset="77"/>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966039818"/>
                  </a:ext>
                </a:extLst>
              </a:tr>
              <a:tr h="339468">
                <a:tc gridSpan="2">
                  <a:txBody>
                    <a:bodyPr/>
                    <a:lstStyle/>
                    <a:p>
                      <a:pPr algn="ctr"/>
                      <a:endParaRPr lang="en-US" sz="1400" dirty="0">
                        <a:latin typeface="Gill Sans MT" panose="020B0502020104020203" pitchFamily="34" charset="77"/>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478426063"/>
                  </a:ext>
                </a:extLst>
              </a:tr>
            </a:tbl>
          </a:graphicData>
        </a:graphic>
      </p:graphicFrame>
    </p:spTree>
    <p:extLst>
      <p:ext uri="{BB962C8B-B14F-4D97-AF65-F5344CB8AC3E}">
        <p14:creationId xmlns:p14="http://schemas.microsoft.com/office/powerpoint/2010/main" val="30301902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6D796D18-EC40-2742-80D3-6B02BB77605F}"/>
              </a:ext>
            </a:extLst>
          </p:cNvPr>
          <p:cNvGraphicFramePr>
            <a:graphicFrameLocks noGrp="1"/>
          </p:cNvGraphicFramePr>
          <p:nvPr>
            <p:extLst>
              <p:ext uri="{D42A27DB-BD31-4B8C-83A1-F6EECF244321}">
                <p14:modId xmlns:p14="http://schemas.microsoft.com/office/powerpoint/2010/main" val="1394624247"/>
              </p:ext>
            </p:extLst>
          </p:nvPr>
        </p:nvGraphicFramePr>
        <p:xfrm>
          <a:off x="127000" y="69426"/>
          <a:ext cx="9639301" cy="6676412"/>
        </p:xfrm>
        <a:graphic>
          <a:graphicData uri="http://schemas.openxmlformats.org/drawingml/2006/table">
            <a:tbl>
              <a:tblPr firstRow="1" bandRow="1">
                <a:tableStyleId>{5940675A-B579-460E-94D1-54222C63F5DA}</a:tableStyleId>
              </a:tblPr>
              <a:tblGrid>
                <a:gridCol w="465904">
                  <a:extLst>
                    <a:ext uri="{9D8B030D-6E8A-4147-A177-3AD203B41FA5}">
                      <a16:colId xmlns:a16="http://schemas.microsoft.com/office/drawing/2014/main" val="828050034"/>
                    </a:ext>
                  </a:extLst>
                </a:gridCol>
                <a:gridCol w="1950452">
                  <a:extLst>
                    <a:ext uri="{9D8B030D-6E8A-4147-A177-3AD203B41FA5}">
                      <a16:colId xmlns:a16="http://schemas.microsoft.com/office/drawing/2014/main" val="3050299405"/>
                    </a:ext>
                  </a:extLst>
                </a:gridCol>
                <a:gridCol w="2083553">
                  <a:extLst>
                    <a:ext uri="{9D8B030D-6E8A-4147-A177-3AD203B41FA5}">
                      <a16:colId xmlns:a16="http://schemas.microsoft.com/office/drawing/2014/main" val="3054467988"/>
                    </a:ext>
                  </a:extLst>
                </a:gridCol>
                <a:gridCol w="241610">
                  <a:extLst>
                    <a:ext uri="{9D8B030D-6E8A-4147-A177-3AD203B41FA5}">
                      <a16:colId xmlns:a16="http://schemas.microsoft.com/office/drawing/2014/main" val="2047785366"/>
                    </a:ext>
                  </a:extLst>
                </a:gridCol>
                <a:gridCol w="1417724">
                  <a:extLst>
                    <a:ext uri="{9D8B030D-6E8A-4147-A177-3AD203B41FA5}">
                      <a16:colId xmlns:a16="http://schemas.microsoft.com/office/drawing/2014/main" val="3756696797"/>
                    </a:ext>
                  </a:extLst>
                </a:gridCol>
                <a:gridCol w="822729">
                  <a:extLst>
                    <a:ext uri="{9D8B030D-6E8A-4147-A177-3AD203B41FA5}">
                      <a16:colId xmlns:a16="http://schemas.microsoft.com/office/drawing/2014/main" val="1563914501"/>
                    </a:ext>
                  </a:extLst>
                </a:gridCol>
                <a:gridCol w="653686">
                  <a:extLst>
                    <a:ext uri="{9D8B030D-6E8A-4147-A177-3AD203B41FA5}">
                      <a16:colId xmlns:a16="http://schemas.microsoft.com/office/drawing/2014/main" val="1734821688"/>
                    </a:ext>
                  </a:extLst>
                </a:gridCol>
                <a:gridCol w="2003643">
                  <a:extLst>
                    <a:ext uri="{9D8B030D-6E8A-4147-A177-3AD203B41FA5}">
                      <a16:colId xmlns:a16="http://schemas.microsoft.com/office/drawing/2014/main" val="3410385600"/>
                    </a:ext>
                  </a:extLst>
                </a:gridCol>
              </a:tblGrid>
              <a:tr h="478919">
                <a:tc rowSpan="2" gridSpan="2">
                  <a:txBody>
                    <a:bodyPr/>
                    <a:lstStyle/>
                    <a:p>
                      <a:pPr algn="ctr"/>
                      <a:r>
                        <a:rPr lang="en-US" sz="2400" dirty="0">
                          <a:solidFill>
                            <a:srgbClr val="FF0000"/>
                          </a:solidFill>
                          <a:latin typeface="Hiragino Kaku Gothic Std W8" panose="020B0800000000000000" pitchFamily="34" charset="-128"/>
                          <a:ea typeface="Hiragino Kaku Gothic Std W8" panose="020B0800000000000000" pitchFamily="34" charset="-128"/>
                        </a:rPr>
                        <a:t>Chapter 14</a:t>
                      </a:r>
                    </a:p>
                    <a:p>
                      <a:pPr algn="ctr"/>
                      <a:r>
                        <a:rPr lang="en-US" sz="2000" dirty="0">
                          <a:solidFill>
                            <a:schemeClr val="tx1"/>
                          </a:solidFill>
                          <a:latin typeface="Hiragino Kaku Gothic Std W8" panose="020B0800000000000000" pitchFamily="34" charset="-128"/>
                          <a:ea typeface="Hiragino Kaku Gothic Std W8" panose="020B0800000000000000" pitchFamily="34" charset="-128"/>
                        </a:rPr>
                        <a:t>The Waterman’s Arms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2" hMerge="1">
                  <a:txBody>
                    <a:bodyPr/>
                    <a:lstStyle/>
                    <a:p>
                      <a:pPr algn="ctr"/>
                      <a:endParaRPr lang="en-US"/>
                    </a:p>
                  </a:txBody>
                  <a:tcPr anchor="ctr"/>
                </a:tc>
                <a:tc>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Title:</a:t>
                      </a:r>
                    </a:p>
                    <a:p>
                      <a:pPr algn="ctr"/>
                      <a:r>
                        <a:rPr lang="en-US" sz="1050" dirty="0">
                          <a:latin typeface="Hiragino Kaku Gothic Std W8" panose="020B0800000000000000" pitchFamily="34" charset="-128"/>
                          <a:ea typeface="Hiragino Kaku Gothic Std W8" panose="020B0800000000000000" pitchFamily="34" charset="-128"/>
                        </a:rPr>
                        <a:t>Street Child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Author:</a:t>
                      </a:r>
                    </a:p>
                    <a:p>
                      <a:pPr algn="ctr"/>
                      <a:r>
                        <a:rPr lang="en-US" sz="1050" dirty="0">
                          <a:solidFill>
                            <a:schemeClr val="tx1"/>
                          </a:solidFill>
                          <a:latin typeface="Hiragino Kaku Gothic Std W8" panose="020B0800000000000000" pitchFamily="34" charset="-128"/>
                          <a:ea typeface="Hiragino Kaku Gothic Std W8" panose="020B0800000000000000" pitchFamily="34" charset="-128"/>
                        </a:rPr>
                        <a:t>Berlie Doherty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Genre:</a:t>
                      </a:r>
                    </a:p>
                    <a:p>
                      <a:pPr algn="ctr"/>
                      <a:r>
                        <a:rPr lang="en-US" sz="1050" dirty="0">
                          <a:latin typeface="Hiragino Kaku Gothic Std W8" panose="020B0800000000000000" pitchFamily="34" charset="-128"/>
                          <a:ea typeface="Hiragino Kaku Gothic Std W8" panose="020B0800000000000000" pitchFamily="34" charset="-128"/>
                        </a:rPr>
                        <a:t>Fiction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Chapter Word Count:</a:t>
                      </a:r>
                    </a:p>
                    <a:p>
                      <a:pPr algn="ctr"/>
                      <a:r>
                        <a:rPr lang="en-US" sz="1050" dirty="0">
                          <a:latin typeface="Hiragino Kaku Gothic Std W8" panose="020B0800000000000000" pitchFamily="34" charset="-128"/>
                          <a:ea typeface="Hiragino Kaku Gothic Std W8" panose="020B0800000000000000" pitchFamily="34" charset="-128"/>
                        </a:rPr>
                        <a:t>435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050" dirty="0">
                          <a:solidFill>
                            <a:srgbClr val="00B050"/>
                          </a:solidFill>
                          <a:latin typeface="Hiragino Kaku Gothic Std W8" panose="020B0800000000000000" pitchFamily="34" charset="-128"/>
                          <a:ea typeface="Hiragino Kaku Gothic Std W8" panose="020B0800000000000000" pitchFamily="34" charset="-128"/>
                        </a:rPr>
                        <a:t>Chapter Count:</a:t>
                      </a:r>
                    </a:p>
                    <a:p>
                      <a:pPr algn="ctr"/>
                      <a:r>
                        <a:rPr lang="en-US" sz="1050" dirty="0">
                          <a:latin typeface="Hiragino Kaku Gothic Std W8" panose="020B0800000000000000" pitchFamily="34" charset="-128"/>
                          <a:ea typeface="Hiragino Kaku Gothic Std W8" panose="020B0800000000000000" pitchFamily="34" charset="-128"/>
                        </a:rPr>
                        <a:t>14 of 27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5329056"/>
                  </a:ext>
                </a:extLst>
              </a:tr>
              <a:tr h="811113">
                <a:tc gridSpan="2" vMerge="1">
                  <a:txBody>
                    <a:bodyPr/>
                    <a:lstStyle/>
                    <a:p>
                      <a:pPr algn="ctr"/>
                      <a:endParaRPr lang="en-US" sz="2400" dirty="0">
                        <a:latin typeface="Hiragino Kaku Gothic Std W8" panose="020B0800000000000000" pitchFamily="34" charset="-128"/>
                        <a:ea typeface="Hiragino Kaku Gothic Std W8" panose="020B0800000000000000" pitchFamily="34" charset="-128"/>
                      </a:endParaRPr>
                    </a:p>
                  </a:txBody>
                  <a:tcPr anchor="ctr"/>
                </a:tc>
                <a:tc hMerge="1" vMerge="1">
                  <a:txBody>
                    <a:bodyPr/>
                    <a:lstStyle/>
                    <a:p>
                      <a:pPr algn="ctr"/>
                      <a:endParaRPr lang="en-US"/>
                    </a:p>
                  </a:txBody>
                  <a:tcPr anchor="ctr"/>
                </a:tc>
                <a:tc gridSpan="6">
                  <a:txBody>
                    <a:bodyPr/>
                    <a:lstStyle/>
                    <a:p>
                      <a:pPr algn="ctr"/>
                      <a:r>
                        <a:rPr lang="en-US" dirty="0">
                          <a:latin typeface="Hiragino Kaku Gothic Std W8" panose="020B0800000000000000" pitchFamily="34" charset="-128"/>
                          <a:ea typeface="Hiragino Kaku Gothic Std W8" panose="020B0800000000000000" pitchFamily="34" charset="-128"/>
                        </a:rPr>
                        <a:t>Meaning of the word in context.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08562021"/>
                  </a:ext>
                </a:extLst>
              </a:tr>
              <a:tr h="478919">
                <a:tc>
                  <a:txBody>
                    <a:bodyPr/>
                    <a:lstStyle/>
                    <a:p>
                      <a:pPr algn="ctr"/>
                      <a:r>
                        <a:rPr lang="en-US" dirty="0">
                          <a:latin typeface="Hiragino Kaku Gothic Std W8" panose="020B0800000000000000" pitchFamily="34" charset="-128"/>
                          <a:ea typeface="Hiragino Kaku Gothic Std W8" panose="020B0800000000000000" pitchFamily="34" charset="-128"/>
                        </a:rPr>
                        <a:t>1</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bloomed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Became full of colour.</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64402458"/>
                  </a:ext>
                </a:extLst>
              </a:tr>
              <a:tr h="478919">
                <a:tc>
                  <a:txBody>
                    <a:bodyPr/>
                    <a:lstStyle/>
                    <a:p>
                      <a:pPr algn="ctr"/>
                      <a:r>
                        <a:rPr lang="en-US" dirty="0">
                          <a:latin typeface="Hiragino Kaku Gothic Std W8" panose="020B0800000000000000" pitchFamily="34" charset="-128"/>
                          <a:ea typeface="Hiragino Kaku Gothic Std W8" panose="020B0800000000000000" pitchFamily="34" charset="-128"/>
                        </a:rPr>
                        <a:t>2</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drifting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Moving along with the current.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24002485"/>
                  </a:ext>
                </a:extLst>
              </a:tr>
              <a:tr h="478919">
                <a:tc>
                  <a:txBody>
                    <a:bodyPr/>
                    <a:lstStyle/>
                    <a:p>
                      <a:pPr algn="ctr"/>
                      <a:r>
                        <a:rPr lang="en-US" dirty="0">
                          <a:latin typeface="Hiragino Kaku Gothic Std W8" panose="020B0800000000000000" pitchFamily="34" charset="-128"/>
                          <a:ea typeface="Hiragino Kaku Gothic Std W8" panose="020B0800000000000000" pitchFamily="34" charset="-128"/>
                        </a:rPr>
                        <a:t>3</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snarled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Spoke in a fierce tone.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0932011"/>
                  </a:ext>
                </a:extLst>
              </a:tr>
              <a:tr h="478919">
                <a:tc>
                  <a:txBody>
                    <a:bodyPr/>
                    <a:lstStyle/>
                    <a:p>
                      <a:pPr algn="ctr"/>
                      <a:r>
                        <a:rPr lang="en-US" dirty="0">
                          <a:latin typeface="Hiragino Kaku Gothic Std W8" panose="020B0800000000000000" pitchFamily="34" charset="-128"/>
                          <a:ea typeface="Hiragino Kaku Gothic Std W8" panose="020B0800000000000000" pitchFamily="34" charset="-128"/>
                        </a:rPr>
                        <a:t>4</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smarted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Hurt.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75233973"/>
                  </a:ext>
                </a:extLst>
              </a:tr>
              <a:tr h="478919">
                <a:tc>
                  <a:txBody>
                    <a:bodyPr/>
                    <a:lstStyle/>
                    <a:p>
                      <a:pPr algn="ctr"/>
                      <a:r>
                        <a:rPr lang="en-US" dirty="0">
                          <a:latin typeface="Hiragino Kaku Gothic Std W8" panose="020B0800000000000000" pitchFamily="34" charset="-128"/>
                          <a:ea typeface="Hiragino Kaku Gothic Std W8" panose="020B0800000000000000" pitchFamily="34" charset="-128"/>
                        </a:rPr>
                        <a:t>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compliment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Saying something nice about someone.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33242651"/>
                  </a:ext>
                </a:extLst>
              </a:tr>
              <a:tr h="478919">
                <a:tc>
                  <a:txBody>
                    <a:bodyPr/>
                    <a:lstStyle/>
                    <a:p>
                      <a:pPr algn="ctr"/>
                      <a:r>
                        <a:rPr lang="en-US" dirty="0">
                          <a:latin typeface="Hiragino Kaku Gothic Std W8" panose="020B0800000000000000" pitchFamily="34" charset="-128"/>
                          <a:ea typeface="Hiragino Kaku Gothic Std W8" panose="020B0800000000000000" pitchFamily="34" charset="-128"/>
                        </a:rPr>
                        <a:t>6</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murmurs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Soft sounds.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00729911"/>
                  </a:ext>
                </a:extLst>
              </a:tr>
              <a:tr h="478919">
                <a:tc>
                  <a:txBody>
                    <a:bodyPr/>
                    <a:lstStyle/>
                    <a:p>
                      <a:pPr algn="ctr"/>
                      <a:r>
                        <a:rPr lang="en-US" dirty="0">
                          <a:latin typeface="Hiragino Kaku Gothic Std W8" panose="020B0800000000000000" pitchFamily="34" charset="-128"/>
                          <a:ea typeface="Hiragino Kaku Gothic Std W8" panose="020B0800000000000000" pitchFamily="34" charset="-128"/>
                        </a:rPr>
                        <a:t>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boastful</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Showing off.</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60744076"/>
                  </a:ext>
                </a:extLst>
              </a:tr>
              <a:tr h="478919">
                <a:tc>
                  <a:txBody>
                    <a:bodyPr/>
                    <a:lstStyle/>
                    <a:p>
                      <a:pPr algn="ctr"/>
                      <a:r>
                        <a:rPr lang="en-US" dirty="0">
                          <a:latin typeface="Hiragino Kaku Gothic Std W8" panose="020B0800000000000000" pitchFamily="34" charset="-128"/>
                          <a:ea typeface="Hiragino Kaku Gothic Std W8" panose="020B0800000000000000" pitchFamily="34" charset="-128"/>
                        </a:rPr>
                        <a:t>8</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mutton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Sheep.</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68558309"/>
                  </a:ext>
                </a:extLst>
              </a:tr>
              <a:tr h="515620">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1 Words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2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3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Word of the Chapter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3350771"/>
                  </a:ext>
                </a:extLst>
              </a:tr>
              <a:tr h="319280">
                <a:tc gridSpan="2">
                  <a:txBody>
                    <a:bodyPr/>
                    <a:lstStyle/>
                    <a:p>
                      <a:pPr algn="ctr"/>
                      <a:r>
                        <a:rPr lang="en-US" sz="1400" dirty="0">
                          <a:latin typeface="Gill Sans MT" panose="020B0502020104020203" pitchFamily="34" charset="77"/>
                        </a:rPr>
                        <a:t>finished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400" dirty="0">
                          <a:latin typeface="Gill Sans MT" panose="020B0502020104020203" pitchFamily="34" charset="77"/>
                          <a:ea typeface="Hiragino Kaku Gothic Std W8" panose="020B0800000000000000" pitchFamily="34" charset="-128"/>
                        </a:rPr>
                        <a:t>direction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400" dirty="0">
                          <a:latin typeface="Gill Sans MT" panose="020B0502020104020203" pitchFamily="34" charset="77"/>
                          <a:ea typeface="Hiragino Kaku Gothic Std W8" panose="020B0800000000000000" pitchFamily="34" charset="-128"/>
                        </a:rPr>
                        <a:t>mist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gridSpan="2">
                  <a:txBody>
                    <a:bodyPr/>
                    <a:lstStyle/>
                    <a:p>
                      <a:pPr algn="ctr"/>
                      <a:r>
                        <a:rPr lang="en-US" sz="1400" baseline="0" dirty="0">
                          <a:solidFill>
                            <a:srgbClr val="FF0000"/>
                          </a:solidFill>
                          <a:latin typeface="Gill Sans MT" panose="020B0502020104020203" pitchFamily="34" charset="77"/>
                          <a:ea typeface="Hiragino Kaku Gothic Std W8" panose="020B0800000000000000" pitchFamily="34" charset="-128"/>
                        </a:rPr>
                        <a:t>miserable </a:t>
                      </a:r>
                      <a:r>
                        <a:rPr lang="en-US" sz="1400" baseline="0" dirty="0">
                          <a:solidFill>
                            <a:schemeClr val="tx1"/>
                          </a:solidFill>
                          <a:latin typeface="Gill Sans MT" panose="020B0502020104020203" pitchFamily="34" charset="77"/>
                          <a:ea typeface="Hiragino Kaku Gothic Std W8" panose="020B0800000000000000" pitchFamily="34" charset="-128"/>
                        </a:rPr>
                        <a:t>– feeling very unhappy</a:t>
                      </a:r>
                      <a:endParaRPr lang="en-US" sz="1400" dirty="0">
                        <a:solidFill>
                          <a:schemeClr val="tx1"/>
                        </a:solidFill>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40381091"/>
                  </a:ext>
                </a:extLst>
              </a:tr>
              <a:tr h="319280">
                <a:tc gridSpan="2">
                  <a:txBody>
                    <a:bodyPr/>
                    <a:lstStyle/>
                    <a:p>
                      <a:pPr algn="ctr"/>
                      <a:r>
                        <a:rPr lang="en-US" sz="1400" dirty="0">
                          <a:latin typeface="Gill Sans MT" panose="020B0502020104020203" pitchFamily="34" charset="77"/>
                        </a:rPr>
                        <a:t>empty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invitation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coal</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966039818"/>
                  </a:ext>
                </a:extLst>
              </a:tr>
              <a:tr h="319280">
                <a:tc gridSpan="2">
                  <a:txBody>
                    <a:bodyPr/>
                    <a:lstStyle/>
                    <a:p>
                      <a:pPr algn="ctr"/>
                      <a:r>
                        <a:rPr lang="en-US" sz="1400" dirty="0">
                          <a:latin typeface="Gill Sans MT" panose="020B0502020104020203" pitchFamily="34" charset="77"/>
                        </a:rPr>
                        <a:t>carried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temper</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barmaid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478426063"/>
                  </a:ext>
                </a:extLst>
              </a:tr>
            </a:tbl>
          </a:graphicData>
        </a:graphic>
      </p:graphicFrame>
    </p:spTree>
    <p:extLst>
      <p:ext uri="{BB962C8B-B14F-4D97-AF65-F5344CB8AC3E}">
        <p14:creationId xmlns:p14="http://schemas.microsoft.com/office/powerpoint/2010/main" val="47121674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6D796D18-EC40-2742-80D3-6B02BB77605F}"/>
              </a:ext>
            </a:extLst>
          </p:cNvPr>
          <p:cNvGraphicFramePr>
            <a:graphicFrameLocks noGrp="1"/>
          </p:cNvGraphicFramePr>
          <p:nvPr>
            <p:extLst>
              <p:ext uri="{D42A27DB-BD31-4B8C-83A1-F6EECF244321}">
                <p14:modId xmlns:p14="http://schemas.microsoft.com/office/powerpoint/2010/main" val="1189696679"/>
              </p:ext>
            </p:extLst>
          </p:nvPr>
        </p:nvGraphicFramePr>
        <p:xfrm>
          <a:off x="127000" y="69426"/>
          <a:ext cx="9639301" cy="6641337"/>
        </p:xfrm>
        <a:graphic>
          <a:graphicData uri="http://schemas.openxmlformats.org/drawingml/2006/table">
            <a:tbl>
              <a:tblPr firstRow="1" bandRow="1">
                <a:tableStyleId>{5940675A-B579-460E-94D1-54222C63F5DA}</a:tableStyleId>
              </a:tblPr>
              <a:tblGrid>
                <a:gridCol w="678912">
                  <a:extLst>
                    <a:ext uri="{9D8B030D-6E8A-4147-A177-3AD203B41FA5}">
                      <a16:colId xmlns:a16="http://schemas.microsoft.com/office/drawing/2014/main" val="828050034"/>
                    </a:ext>
                  </a:extLst>
                </a:gridCol>
                <a:gridCol w="1737444">
                  <a:extLst>
                    <a:ext uri="{9D8B030D-6E8A-4147-A177-3AD203B41FA5}">
                      <a16:colId xmlns:a16="http://schemas.microsoft.com/office/drawing/2014/main" val="3050299405"/>
                    </a:ext>
                  </a:extLst>
                </a:gridCol>
                <a:gridCol w="2083553">
                  <a:extLst>
                    <a:ext uri="{9D8B030D-6E8A-4147-A177-3AD203B41FA5}">
                      <a16:colId xmlns:a16="http://schemas.microsoft.com/office/drawing/2014/main" val="3054467988"/>
                    </a:ext>
                  </a:extLst>
                </a:gridCol>
                <a:gridCol w="241610">
                  <a:extLst>
                    <a:ext uri="{9D8B030D-6E8A-4147-A177-3AD203B41FA5}">
                      <a16:colId xmlns:a16="http://schemas.microsoft.com/office/drawing/2014/main" val="2047785366"/>
                    </a:ext>
                  </a:extLst>
                </a:gridCol>
                <a:gridCol w="1417724">
                  <a:extLst>
                    <a:ext uri="{9D8B030D-6E8A-4147-A177-3AD203B41FA5}">
                      <a16:colId xmlns:a16="http://schemas.microsoft.com/office/drawing/2014/main" val="3756696797"/>
                    </a:ext>
                  </a:extLst>
                </a:gridCol>
                <a:gridCol w="822729">
                  <a:extLst>
                    <a:ext uri="{9D8B030D-6E8A-4147-A177-3AD203B41FA5}">
                      <a16:colId xmlns:a16="http://schemas.microsoft.com/office/drawing/2014/main" val="1563914501"/>
                    </a:ext>
                  </a:extLst>
                </a:gridCol>
                <a:gridCol w="653686">
                  <a:extLst>
                    <a:ext uri="{9D8B030D-6E8A-4147-A177-3AD203B41FA5}">
                      <a16:colId xmlns:a16="http://schemas.microsoft.com/office/drawing/2014/main" val="1734821688"/>
                    </a:ext>
                  </a:extLst>
                </a:gridCol>
                <a:gridCol w="2003643">
                  <a:extLst>
                    <a:ext uri="{9D8B030D-6E8A-4147-A177-3AD203B41FA5}">
                      <a16:colId xmlns:a16="http://schemas.microsoft.com/office/drawing/2014/main" val="3410385600"/>
                    </a:ext>
                  </a:extLst>
                </a:gridCol>
              </a:tblGrid>
              <a:tr h="449016">
                <a:tc rowSpan="2" gridSpan="2">
                  <a:txBody>
                    <a:bodyPr/>
                    <a:lstStyle/>
                    <a:p>
                      <a:pPr algn="ctr"/>
                      <a:r>
                        <a:rPr lang="en-US" sz="2400" dirty="0">
                          <a:solidFill>
                            <a:srgbClr val="FF0000"/>
                          </a:solidFill>
                          <a:latin typeface="Hiragino Kaku Gothic Std W8" panose="020B0800000000000000" pitchFamily="34" charset="-128"/>
                          <a:ea typeface="Hiragino Kaku Gothic Std W8" panose="020B0800000000000000" pitchFamily="34" charset="-128"/>
                        </a:rPr>
                        <a:t>Chapter 14 </a:t>
                      </a:r>
                      <a:r>
                        <a:rPr lang="en-US" sz="2000" dirty="0">
                          <a:solidFill>
                            <a:schemeClr val="tx1"/>
                          </a:solidFill>
                          <a:latin typeface="Hiragino Kaku Gothic Std W8" panose="020B0800000000000000" pitchFamily="34" charset="-128"/>
                          <a:ea typeface="Hiragino Kaku Gothic Std W8" panose="020B0800000000000000" pitchFamily="34" charset="-128"/>
                        </a:rPr>
                        <a:t>The Waterman’s Arms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2" hMerge="1">
                  <a:txBody>
                    <a:bodyPr/>
                    <a:lstStyle/>
                    <a:p>
                      <a:pPr algn="ctr"/>
                      <a:endParaRPr lang="en-US"/>
                    </a:p>
                  </a:txBody>
                  <a:tcPr anchor="ctr"/>
                </a:tc>
                <a:tc>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Title:</a:t>
                      </a:r>
                    </a:p>
                    <a:p>
                      <a:pPr algn="ctr"/>
                      <a:r>
                        <a:rPr lang="en-US" sz="1050" dirty="0">
                          <a:latin typeface="Hiragino Kaku Gothic Std W8" panose="020B0800000000000000" pitchFamily="34" charset="-128"/>
                          <a:ea typeface="Hiragino Kaku Gothic Std W8" panose="020B0800000000000000" pitchFamily="34" charset="-128"/>
                        </a:rPr>
                        <a:t>Street Child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Author:</a:t>
                      </a:r>
                    </a:p>
                    <a:p>
                      <a:pPr algn="ctr"/>
                      <a:r>
                        <a:rPr lang="en-US" sz="1050" dirty="0">
                          <a:solidFill>
                            <a:schemeClr val="tx1"/>
                          </a:solidFill>
                          <a:latin typeface="Hiragino Kaku Gothic Std W8" panose="020B0800000000000000" pitchFamily="34" charset="-128"/>
                          <a:ea typeface="Hiragino Kaku Gothic Std W8" panose="020B0800000000000000" pitchFamily="34" charset="-128"/>
                        </a:rPr>
                        <a:t>Berlie Doherty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Genre:</a:t>
                      </a:r>
                    </a:p>
                    <a:p>
                      <a:pPr algn="ctr"/>
                      <a:r>
                        <a:rPr lang="en-US" sz="1050" dirty="0">
                          <a:latin typeface="Hiragino Kaku Gothic Std W8" panose="020B0800000000000000" pitchFamily="34" charset="-128"/>
                          <a:ea typeface="Hiragino Kaku Gothic Std W8" panose="020B0800000000000000" pitchFamily="34" charset="-128"/>
                        </a:rPr>
                        <a:t>Fiction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Chapter Word Count:</a:t>
                      </a:r>
                    </a:p>
                    <a:p>
                      <a:pPr algn="ctr"/>
                      <a:r>
                        <a:rPr lang="en-US" sz="1050" dirty="0">
                          <a:latin typeface="Hiragino Kaku Gothic Std W8" panose="020B0800000000000000" pitchFamily="34" charset="-128"/>
                          <a:ea typeface="Hiragino Kaku Gothic Std W8" panose="020B0800000000000000" pitchFamily="34" charset="-128"/>
                        </a:rPr>
                        <a:t>435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050" dirty="0">
                          <a:solidFill>
                            <a:srgbClr val="00B050"/>
                          </a:solidFill>
                          <a:latin typeface="Hiragino Kaku Gothic Std W8" panose="020B0800000000000000" pitchFamily="34" charset="-128"/>
                          <a:ea typeface="Hiragino Kaku Gothic Std W8" panose="020B0800000000000000" pitchFamily="34" charset="-128"/>
                        </a:rPr>
                        <a:t>Chapter Count:</a:t>
                      </a:r>
                    </a:p>
                    <a:p>
                      <a:pPr algn="ctr"/>
                      <a:r>
                        <a:rPr lang="en-US" sz="1050" dirty="0">
                          <a:latin typeface="Hiragino Kaku Gothic Std W8" panose="020B0800000000000000" pitchFamily="34" charset="-128"/>
                          <a:ea typeface="Hiragino Kaku Gothic Std W8" panose="020B0800000000000000" pitchFamily="34" charset="-128"/>
                        </a:rPr>
                        <a:t>14 of 27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5329056"/>
                  </a:ext>
                </a:extLst>
              </a:tr>
              <a:tr h="1187188">
                <a:tc gridSpan="2" vMerge="1">
                  <a:txBody>
                    <a:bodyPr/>
                    <a:lstStyle/>
                    <a:p>
                      <a:pPr algn="ctr"/>
                      <a:endParaRPr lang="en-US" sz="2400" dirty="0">
                        <a:latin typeface="Hiragino Kaku Gothic Std W8" panose="020B0800000000000000" pitchFamily="34" charset="-128"/>
                        <a:ea typeface="Hiragino Kaku Gothic Std W8" panose="020B0800000000000000" pitchFamily="34" charset="-128"/>
                      </a:endParaRPr>
                    </a:p>
                  </a:txBody>
                  <a:tcPr anchor="ctr"/>
                </a:tc>
                <a:tc hMerge="1" vMerge="1">
                  <a:txBody>
                    <a:bodyPr/>
                    <a:lstStyle/>
                    <a:p>
                      <a:pPr algn="ctr"/>
                      <a:endParaRPr lang="en-US"/>
                    </a:p>
                  </a:txBody>
                  <a:tcPr anchor="ctr"/>
                </a:tc>
                <a:tc gridSpan="6">
                  <a:txBody>
                    <a:bodyPr/>
                    <a:lstStyle/>
                    <a:p>
                      <a:pPr algn="ctr"/>
                      <a:r>
                        <a:rPr lang="en-US" dirty="0">
                          <a:latin typeface="Hiragino Kaku Gothic Std W8" panose="020B0800000000000000" pitchFamily="34" charset="-128"/>
                          <a:ea typeface="Hiragino Kaku Gothic Std W8" panose="020B0800000000000000" pitchFamily="34" charset="-128"/>
                        </a:rPr>
                        <a:t>Meaning of the word in context.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08562021"/>
                  </a:ext>
                </a:extLst>
              </a:tr>
              <a:tr h="449016">
                <a:tc>
                  <a:txBody>
                    <a:bodyPr/>
                    <a:lstStyle/>
                    <a:p>
                      <a:pPr algn="ctr"/>
                      <a:r>
                        <a:rPr lang="en-US" dirty="0">
                          <a:latin typeface="Hiragino Kaku Gothic Std W8" panose="020B0800000000000000" pitchFamily="34" charset="-128"/>
                          <a:ea typeface="Hiragino Kaku Gothic Std W8" panose="020B0800000000000000" pitchFamily="34" charset="-128"/>
                        </a:rPr>
                        <a:t>9</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bitterness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Sharp, unpleasant taste.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64402458"/>
                  </a:ext>
                </a:extLst>
              </a:tr>
              <a:tr h="449016">
                <a:tc>
                  <a:txBody>
                    <a:bodyPr/>
                    <a:lstStyle/>
                    <a:p>
                      <a:pPr algn="ctr"/>
                      <a:r>
                        <a:rPr lang="en-US" dirty="0">
                          <a:latin typeface="Hiragino Kaku Gothic Std W8" panose="020B0800000000000000" pitchFamily="34" charset="-128"/>
                          <a:ea typeface="Hiragino Kaku Gothic Std W8" panose="020B0800000000000000" pitchFamily="34" charset="-128"/>
                        </a:rPr>
                        <a:t>10</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swig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Mouthful.</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24002485"/>
                  </a:ext>
                </a:extLst>
              </a:tr>
              <a:tr h="449016">
                <a:tc>
                  <a:txBody>
                    <a:bodyPr/>
                    <a:lstStyle/>
                    <a:p>
                      <a:pPr algn="ctr"/>
                      <a:r>
                        <a:rPr lang="en-US" dirty="0">
                          <a:latin typeface="Hiragino Kaku Gothic Std W8" panose="020B0800000000000000" pitchFamily="34" charset="-128"/>
                          <a:ea typeface="Hiragino Kaku Gothic Std W8" panose="020B0800000000000000" pitchFamily="34" charset="-128"/>
                        </a:rPr>
                        <a:t>11</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bravado</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Bravery.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0932011"/>
                  </a:ext>
                </a:extLst>
              </a:tr>
              <a:tr h="449016">
                <a:tc>
                  <a:txBody>
                    <a:bodyPr/>
                    <a:lstStyle/>
                    <a:p>
                      <a:pPr algn="ctr"/>
                      <a:r>
                        <a:rPr lang="en-US" dirty="0">
                          <a:latin typeface="Hiragino Kaku Gothic Std W8" panose="020B0800000000000000" pitchFamily="34" charset="-128"/>
                          <a:ea typeface="Hiragino Kaku Gothic Std W8" panose="020B0800000000000000" pitchFamily="34" charset="-128"/>
                        </a:rPr>
                        <a:t>12</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75233973"/>
                  </a:ext>
                </a:extLst>
              </a:tr>
              <a:tr h="449016">
                <a:tc>
                  <a:txBody>
                    <a:bodyPr/>
                    <a:lstStyle/>
                    <a:p>
                      <a:pPr algn="ctr"/>
                      <a:r>
                        <a:rPr lang="en-US" dirty="0">
                          <a:latin typeface="Hiragino Kaku Gothic Std W8" panose="020B0800000000000000" pitchFamily="34" charset="-128"/>
                          <a:ea typeface="Hiragino Kaku Gothic Std W8" panose="020B0800000000000000" pitchFamily="34" charset="-128"/>
                        </a:rPr>
                        <a:t>13</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33242651"/>
                  </a:ext>
                </a:extLst>
              </a:tr>
              <a:tr h="449016">
                <a:tc>
                  <a:txBody>
                    <a:bodyPr/>
                    <a:lstStyle/>
                    <a:p>
                      <a:pPr algn="ctr"/>
                      <a:r>
                        <a:rPr lang="en-US" dirty="0">
                          <a:latin typeface="Hiragino Kaku Gothic Std W8" panose="020B0800000000000000" pitchFamily="34" charset="-128"/>
                          <a:ea typeface="Hiragino Kaku Gothic Std W8" panose="020B0800000000000000" pitchFamily="34" charset="-128"/>
                        </a:rPr>
                        <a:t>14</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00729911"/>
                  </a:ext>
                </a:extLst>
              </a:tr>
              <a:tr h="449016">
                <a:tc>
                  <a:txBody>
                    <a:bodyPr/>
                    <a:lstStyle/>
                    <a:p>
                      <a:pPr algn="ctr"/>
                      <a:r>
                        <a:rPr lang="en-US" dirty="0">
                          <a:latin typeface="Hiragino Kaku Gothic Std W8" panose="020B0800000000000000" pitchFamily="34" charset="-128"/>
                          <a:ea typeface="Hiragino Kaku Gothic Std W8" panose="020B0800000000000000" pitchFamily="34" charset="-128"/>
                        </a:rPr>
                        <a:t>15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60744076"/>
                  </a:ext>
                </a:extLst>
              </a:tr>
              <a:tr h="449016">
                <a:tc>
                  <a:txBody>
                    <a:bodyPr/>
                    <a:lstStyle/>
                    <a:p>
                      <a:pPr algn="ctr"/>
                      <a:r>
                        <a:rPr lang="en-US" dirty="0">
                          <a:latin typeface="Hiragino Kaku Gothic Std W8" panose="020B0800000000000000" pitchFamily="34" charset="-128"/>
                          <a:ea typeface="Hiragino Kaku Gothic Std W8" panose="020B0800000000000000" pitchFamily="34" charset="-128"/>
                        </a:rPr>
                        <a:t>16</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68558309"/>
                  </a:ext>
                </a:extLst>
              </a:tr>
              <a:tr h="483425">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1 Words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2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3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Word of the Chapter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3350771"/>
                  </a:ext>
                </a:extLst>
              </a:tr>
              <a:tr h="309860">
                <a:tc gridSpan="2">
                  <a:txBody>
                    <a:bodyPr/>
                    <a:lstStyle/>
                    <a:p>
                      <a:pPr algn="ctr"/>
                      <a:endParaRPr lang="en-US" sz="1400" dirty="0">
                        <a:latin typeface="Gill Sans MT" panose="020B0502020104020203" pitchFamily="34" charset="77"/>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gridSpan="2">
                  <a:txBody>
                    <a:bodyPr/>
                    <a:lstStyle/>
                    <a:p>
                      <a:pPr algn="ctr"/>
                      <a:endParaRPr lang="en-US" sz="1400" dirty="0">
                        <a:solidFill>
                          <a:schemeClr val="tx1"/>
                        </a:solidFill>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40381091"/>
                  </a:ext>
                </a:extLst>
              </a:tr>
              <a:tr h="309860">
                <a:tc gridSpan="2">
                  <a:txBody>
                    <a:bodyPr/>
                    <a:lstStyle/>
                    <a:p>
                      <a:pPr algn="ctr"/>
                      <a:endParaRPr lang="en-US" sz="1400" dirty="0">
                        <a:latin typeface="Gill Sans MT" panose="020B0502020104020203" pitchFamily="34" charset="77"/>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966039818"/>
                  </a:ext>
                </a:extLst>
              </a:tr>
              <a:tr h="309860">
                <a:tc gridSpan="2">
                  <a:txBody>
                    <a:bodyPr/>
                    <a:lstStyle/>
                    <a:p>
                      <a:pPr algn="ctr"/>
                      <a:endParaRPr lang="en-US" sz="1400" dirty="0">
                        <a:latin typeface="Gill Sans MT" panose="020B0502020104020203" pitchFamily="34" charset="77"/>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478426063"/>
                  </a:ext>
                </a:extLst>
              </a:tr>
            </a:tbl>
          </a:graphicData>
        </a:graphic>
      </p:graphicFrame>
    </p:spTree>
    <p:extLst>
      <p:ext uri="{BB962C8B-B14F-4D97-AF65-F5344CB8AC3E}">
        <p14:creationId xmlns:p14="http://schemas.microsoft.com/office/powerpoint/2010/main" val="40603402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6D796D18-EC40-2742-80D3-6B02BB77605F}"/>
              </a:ext>
            </a:extLst>
          </p:cNvPr>
          <p:cNvGraphicFramePr>
            <a:graphicFrameLocks noGrp="1"/>
          </p:cNvGraphicFramePr>
          <p:nvPr>
            <p:extLst>
              <p:ext uri="{D42A27DB-BD31-4B8C-83A1-F6EECF244321}">
                <p14:modId xmlns:p14="http://schemas.microsoft.com/office/powerpoint/2010/main" val="1658633852"/>
              </p:ext>
            </p:extLst>
          </p:nvPr>
        </p:nvGraphicFramePr>
        <p:xfrm>
          <a:off x="127000" y="69426"/>
          <a:ext cx="9639301" cy="6697132"/>
        </p:xfrm>
        <a:graphic>
          <a:graphicData uri="http://schemas.openxmlformats.org/drawingml/2006/table">
            <a:tbl>
              <a:tblPr firstRow="1" bandRow="1">
                <a:tableStyleId>{5940675A-B579-460E-94D1-54222C63F5DA}</a:tableStyleId>
              </a:tblPr>
              <a:tblGrid>
                <a:gridCol w="465904">
                  <a:extLst>
                    <a:ext uri="{9D8B030D-6E8A-4147-A177-3AD203B41FA5}">
                      <a16:colId xmlns:a16="http://schemas.microsoft.com/office/drawing/2014/main" val="828050034"/>
                    </a:ext>
                  </a:extLst>
                </a:gridCol>
                <a:gridCol w="1950452">
                  <a:extLst>
                    <a:ext uri="{9D8B030D-6E8A-4147-A177-3AD203B41FA5}">
                      <a16:colId xmlns:a16="http://schemas.microsoft.com/office/drawing/2014/main" val="3050299405"/>
                    </a:ext>
                  </a:extLst>
                </a:gridCol>
                <a:gridCol w="2083553">
                  <a:extLst>
                    <a:ext uri="{9D8B030D-6E8A-4147-A177-3AD203B41FA5}">
                      <a16:colId xmlns:a16="http://schemas.microsoft.com/office/drawing/2014/main" val="3054467988"/>
                    </a:ext>
                  </a:extLst>
                </a:gridCol>
                <a:gridCol w="241610">
                  <a:extLst>
                    <a:ext uri="{9D8B030D-6E8A-4147-A177-3AD203B41FA5}">
                      <a16:colId xmlns:a16="http://schemas.microsoft.com/office/drawing/2014/main" val="2047785366"/>
                    </a:ext>
                  </a:extLst>
                </a:gridCol>
                <a:gridCol w="1417724">
                  <a:extLst>
                    <a:ext uri="{9D8B030D-6E8A-4147-A177-3AD203B41FA5}">
                      <a16:colId xmlns:a16="http://schemas.microsoft.com/office/drawing/2014/main" val="3756696797"/>
                    </a:ext>
                  </a:extLst>
                </a:gridCol>
                <a:gridCol w="822729">
                  <a:extLst>
                    <a:ext uri="{9D8B030D-6E8A-4147-A177-3AD203B41FA5}">
                      <a16:colId xmlns:a16="http://schemas.microsoft.com/office/drawing/2014/main" val="1563914501"/>
                    </a:ext>
                  </a:extLst>
                </a:gridCol>
                <a:gridCol w="653686">
                  <a:extLst>
                    <a:ext uri="{9D8B030D-6E8A-4147-A177-3AD203B41FA5}">
                      <a16:colId xmlns:a16="http://schemas.microsoft.com/office/drawing/2014/main" val="1734821688"/>
                    </a:ext>
                  </a:extLst>
                </a:gridCol>
                <a:gridCol w="2003643">
                  <a:extLst>
                    <a:ext uri="{9D8B030D-6E8A-4147-A177-3AD203B41FA5}">
                      <a16:colId xmlns:a16="http://schemas.microsoft.com/office/drawing/2014/main" val="3410385600"/>
                    </a:ext>
                  </a:extLst>
                </a:gridCol>
              </a:tblGrid>
              <a:tr h="509201">
                <a:tc rowSpan="2" gridSpan="2">
                  <a:txBody>
                    <a:bodyPr/>
                    <a:lstStyle/>
                    <a:p>
                      <a:pPr algn="ctr"/>
                      <a:r>
                        <a:rPr lang="en-US" sz="2400" dirty="0">
                          <a:solidFill>
                            <a:srgbClr val="FF0000"/>
                          </a:solidFill>
                          <a:latin typeface="Hiragino Kaku Gothic Std W8" panose="020B0800000000000000" pitchFamily="34" charset="-128"/>
                          <a:ea typeface="Hiragino Kaku Gothic Std W8" panose="020B0800000000000000" pitchFamily="34" charset="-128"/>
                        </a:rPr>
                        <a:t>Chapter 15</a:t>
                      </a:r>
                    </a:p>
                    <a:p>
                      <a:pPr algn="ctr"/>
                      <a:r>
                        <a:rPr lang="en-US" sz="2000" dirty="0">
                          <a:solidFill>
                            <a:schemeClr val="tx1"/>
                          </a:solidFill>
                          <a:latin typeface="Hiragino Kaku Gothic Std W8" panose="020B0800000000000000" pitchFamily="34" charset="-128"/>
                          <a:ea typeface="Hiragino Kaku Gothic Std W8" panose="020B0800000000000000" pitchFamily="34" charset="-128"/>
                        </a:rPr>
                        <a:t>Josh</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2" hMerge="1">
                  <a:txBody>
                    <a:bodyPr/>
                    <a:lstStyle/>
                    <a:p>
                      <a:pPr algn="ctr"/>
                      <a:endParaRPr lang="en-US"/>
                    </a:p>
                  </a:txBody>
                  <a:tcPr anchor="ctr"/>
                </a:tc>
                <a:tc>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Title:</a:t>
                      </a:r>
                    </a:p>
                    <a:p>
                      <a:pPr algn="ctr"/>
                      <a:r>
                        <a:rPr lang="en-US" sz="1050" dirty="0">
                          <a:latin typeface="Hiragino Kaku Gothic Std W8" panose="020B0800000000000000" pitchFamily="34" charset="-128"/>
                          <a:ea typeface="Hiragino Kaku Gothic Std W8" panose="020B0800000000000000" pitchFamily="34" charset="-128"/>
                        </a:rPr>
                        <a:t>Street Child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Author:</a:t>
                      </a:r>
                    </a:p>
                    <a:p>
                      <a:pPr algn="ctr"/>
                      <a:r>
                        <a:rPr lang="en-US" sz="1050" dirty="0">
                          <a:solidFill>
                            <a:schemeClr val="tx1"/>
                          </a:solidFill>
                          <a:latin typeface="Hiragino Kaku Gothic Std W8" panose="020B0800000000000000" pitchFamily="34" charset="-128"/>
                          <a:ea typeface="Hiragino Kaku Gothic Std W8" panose="020B0800000000000000" pitchFamily="34" charset="-128"/>
                        </a:rPr>
                        <a:t>Berlie Doherty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Genre:</a:t>
                      </a:r>
                    </a:p>
                    <a:p>
                      <a:pPr algn="ctr"/>
                      <a:r>
                        <a:rPr lang="en-US" sz="1050" dirty="0">
                          <a:latin typeface="Hiragino Kaku Gothic Std W8" panose="020B0800000000000000" pitchFamily="34" charset="-128"/>
                          <a:ea typeface="Hiragino Kaku Gothic Std W8" panose="020B0800000000000000" pitchFamily="34" charset="-128"/>
                        </a:rPr>
                        <a:t>Fiction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Chapter Word Count:</a:t>
                      </a:r>
                    </a:p>
                    <a:p>
                      <a:pPr algn="ctr"/>
                      <a:r>
                        <a:rPr lang="en-US" sz="1050" dirty="0">
                          <a:latin typeface="Hiragino Kaku Gothic Std W8" panose="020B0800000000000000" pitchFamily="34" charset="-128"/>
                          <a:ea typeface="Hiragino Kaku Gothic Std W8" panose="020B0800000000000000" pitchFamily="34" charset="-128"/>
                        </a:rPr>
                        <a:t>435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050" dirty="0">
                          <a:solidFill>
                            <a:srgbClr val="00B050"/>
                          </a:solidFill>
                          <a:latin typeface="Hiragino Kaku Gothic Std W8" panose="020B0800000000000000" pitchFamily="34" charset="-128"/>
                          <a:ea typeface="Hiragino Kaku Gothic Std W8" panose="020B0800000000000000" pitchFamily="34" charset="-128"/>
                        </a:rPr>
                        <a:t>Chapter Count:</a:t>
                      </a:r>
                    </a:p>
                    <a:p>
                      <a:pPr algn="ctr"/>
                      <a:r>
                        <a:rPr lang="en-US" sz="1050" dirty="0">
                          <a:latin typeface="Hiragino Kaku Gothic Std W8" panose="020B0800000000000000" pitchFamily="34" charset="-128"/>
                          <a:ea typeface="Hiragino Kaku Gothic Std W8" panose="020B0800000000000000" pitchFamily="34" charset="-128"/>
                        </a:rPr>
                        <a:t>15 of 27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5329056"/>
                  </a:ext>
                </a:extLst>
              </a:tr>
              <a:tr h="547697">
                <a:tc gridSpan="2" vMerge="1">
                  <a:txBody>
                    <a:bodyPr/>
                    <a:lstStyle/>
                    <a:p>
                      <a:pPr algn="ctr"/>
                      <a:endParaRPr lang="en-US" sz="2400" dirty="0">
                        <a:latin typeface="Hiragino Kaku Gothic Std W8" panose="020B0800000000000000" pitchFamily="34" charset="-128"/>
                        <a:ea typeface="Hiragino Kaku Gothic Std W8" panose="020B0800000000000000" pitchFamily="34" charset="-128"/>
                      </a:endParaRPr>
                    </a:p>
                  </a:txBody>
                  <a:tcPr anchor="ctr"/>
                </a:tc>
                <a:tc hMerge="1" vMerge="1">
                  <a:txBody>
                    <a:bodyPr/>
                    <a:lstStyle/>
                    <a:p>
                      <a:pPr algn="ctr"/>
                      <a:endParaRPr lang="en-US"/>
                    </a:p>
                  </a:txBody>
                  <a:tcPr anchor="ctr"/>
                </a:tc>
                <a:tc gridSpan="6">
                  <a:txBody>
                    <a:bodyPr/>
                    <a:lstStyle/>
                    <a:p>
                      <a:pPr algn="ctr"/>
                      <a:r>
                        <a:rPr lang="en-US" dirty="0">
                          <a:latin typeface="Hiragino Kaku Gothic Std W8" panose="020B0800000000000000" pitchFamily="34" charset="-128"/>
                          <a:ea typeface="Hiragino Kaku Gothic Std W8" panose="020B0800000000000000" pitchFamily="34" charset="-128"/>
                        </a:rPr>
                        <a:t>Meaning of the word in context.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0856202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1</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flock</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Group.</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64402458"/>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2</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abuse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Unkind things.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24002485"/>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3</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pall</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Thick cloud.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093201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4</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heckling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Calling out to annoy.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75233973"/>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shinned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Climbed.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3324265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6</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hawking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Spitting up.</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0072991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gloom</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Near darkness.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60744076"/>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8</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swilled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Washed out.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68558309"/>
                  </a:ext>
                </a:extLst>
              </a:tr>
              <a:tr h="548222">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1 Words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2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3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Word of the Chapter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3350771"/>
                  </a:ext>
                </a:extLst>
              </a:tr>
              <a:tr h="339468">
                <a:tc gridSpan="2">
                  <a:txBody>
                    <a:bodyPr/>
                    <a:lstStyle/>
                    <a:p>
                      <a:pPr algn="ctr"/>
                      <a:r>
                        <a:rPr lang="en-US" sz="1400" dirty="0">
                          <a:latin typeface="Gill Sans MT" panose="020B0502020104020203" pitchFamily="34" charset="77"/>
                        </a:rPr>
                        <a:t>smoke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400" dirty="0">
                          <a:latin typeface="Gill Sans MT" panose="020B0502020104020203" pitchFamily="34" charset="77"/>
                          <a:ea typeface="Hiragino Kaku Gothic Std W8" panose="020B0800000000000000" pitchFamily="34" charset="-128"/>
                        </a:rPr>
                        <a:t>tons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400" dirty="0">
                          <a:latin typeface="Gill Sans MT" panose="020B0502020104020203" pitchFamily="34" charset="77"/>
                          <a:ea typeface="Hiragino Kaku Gothic Std W8" panose="020B0800000000000000" pitchFamily="34" charset="-128"/>
                        </a:rPr>
                        <a:t>tobacco</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gridSpan="2">
                  <a:txBody>
                    <a:bodyPr/>
                    <a:lstStyle/>
                    <a:p>
                      <a:pPr algn="ctr"/>
                      <a:r>
                        <a:rPr lang="en-US" sz="1400" baseline="0" dirty="0">
                          <a:solidFill>
                            <a:srgbClr val="FF0000"/>
                          </a:solidFill>
                          <a:latin typeface="Gill Sans MT" panose="020B0502020104020203" pitchFamily="34" charset="77"/>
                          <a:ea typeface="Hiragino Kaku Gothic Std W8" panose="020B0800000000000000" pitchFamily="34" charset="-128"/>
                        </a:rPr>
                        <a:t>malevolence </a:t>
                      </a:r>
                      <a:r>
                        <a:rPr lang="en-US" sz="1400" baseline="0" dirty="0">
                          <a:solidFill>
                            <a:schemeClr val="tx1"/>
                          </a:solidFill>
                          <a:latin typeface="Gill Sans MT" panose="020B0502020104020203" pitchFamily="34" charset="77"/>
                          <a:ea typeface="Hiragino Kaku Gothic Std W8" panose="020B0800000000000000" pitchFamily="34" charset="-128"/>
                        </a:rPr>
                        <a:t>– spitefulness</a:t>
                      </a:r>
                      <a:endParaRPr lang="en-US" sz="1400" dirty="0">
                        <a:solidFill>
                          <a:schemeClr val="tx1"/>
                        </a:solidFill>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40381091"/>
                  </a:ext>
                </a:extLst>
              </a:tr>
              <a:tr h="339468">
                <a:tc gridSpan="2">
                  <a:txBody>
                    <a:bodyPr/>
                    <a:lstStyle/>
                    <a:p>
                      <a:pPr algn="ctr"/>
                      <a:r>
                        <a:rPr lang="en-US" sz="1400" dirty="0">
                          <a:latin typeface="Gill Sans MT" panose="020B0502020104020203" pitchFamily="34" charset="77"/>
                        </a:rPr>
                        <a:t>clouds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occasionally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lighter</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966039818"/>
                  </a:ext>
                </a:extLst>
              </a:tr>
              <a:tr h="339468">
                <a:tc gridSpan="2">
                  <a:txBody>
                    <a:bodyPr/>
                    <a:lstStyle/>
                    <a:p>
                      <a:pPr algn="ctr"/>
                      <a:r>
                        <a:rPr lang="en-US" sz="1400" dirty="0">
                          <a:latin typeface="Gill Sans MT" panose="020B0502020104020203" pitchFamily="34" charset="77"/>
                        </a:rPr>
                        <a:t>watching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lowered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478426063"/>
                  </a:ext>
                </a:extLst>
              </a:tr>
            </a:tbl>
          </a:graphicData>
        </a:graphic>
      </p:graphicFrame>
    </p:spTree>
    <p:extLst>
      <p:ext uri="{BB962C8B-B14F-4D97-AF65-F5344CB8AC3E}">
        <p14:creationId xmlns:p14="http://schemas.microsoft.com/office/powerpoint/2010/main" val="35877119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6D796D18-EC40-2742-80D3-6B02BB77605F}"/>
              </a:ext>
            </a:extLst>
          </p:cNvPr>
          <p:cNvGraphicFramePr>
            <a:graphicFrameLocks noGrp="1"/>
          </p:cNvGraphicFramePr>
          <p:nvPr>
            <p:extLst>
              <p:ext uri="{D42A27DB-BD31-4B8C-83A1-F6EECF244321}">
                <p14:modId xmlns:p14="http://schemas.microsoft.com/office/powerpoint/2010/main" val="2505592760"/>
              </p:ext>
            </p:extLst>
          </p:nvPr>
        </p:nvGraphicFramePr>
        <p:xfrm>
          <a:off x="127000" y="69426"/>
          <a:ext cx="9639301" cy="6586621"/>
        </p:xfrm>
        <a:graphic>
          <a:graphicData uri="http://schemas.openxmlformats.org/drawingml/2006/table">
            <a:tbl>
              <a:tblPr firstRow="1" bandRow="1">
                <a:tableStyleId>{5940675A-B579-460E-94D1-54222C63F5DA}</a:tableStyleId>
              </a:tblPr>
              <a:tblGrid>
                <a:gridCol w="663414">
                  <a:extLst>
                    <a:ext uri="{9D8B030D-6E8A-4147-A177-3AD203B41FA5}">
                      <a16:colId xmlns:a16="http://schemas.microsoft.com/office/drawing/2014/main" val="828050034"/>
                    </a:ext>
                  </a:extLst>
                </a:gridCol>
                <a:gridCol w="1752942">
                  <a:extLst>
                    <a:ext uri="{9D8B030D-6E8A-4147-A177-3AD203B41FA5}">
                      <a16:colId xmlns:a16="http://schemas.microsoft.com/office/drawing/2014/main" val="3050299405"/>
                    </a:ext>
                  </a:extLst>
                </a:gridCol>
                <a:gridCol w="2083553">
                  <a:extLst>
                    <a:ext uri="{9D8B030D-6E8A-4147-A177-3AD203B41FA5}">
                      <a16:colId xmlns:a16="http://schemas.microsoft.com/office/drawing/2014/main" val="3054467988"/>
                    </a:ext>
                  </a:extLst>
                </a:gridCol>
                <a:gridCol w="241610">
                  <a:extLst>
                    <a:ext uri="{9D8B030D-6E8A-4147-A177-3AD203B41FA5}">
                      <a16:colId xmlns:a16="http://schemas.microsoft.com/office/drawing/2014/main" val="2047785366"/>
                    </a:ext>
                  </a:extLst>
                </a:gridCol>
                <a:gridCol w="1417724">
                  <a:extLst>
                    <a:ext uri="{9D8B030D-6E8A-4147-A177-3AD203B41FA5}">
                      <a16:colId xmlns:a16="http://schemas.microsoft.com/office/drawing/2014/main" val="3756696797"/>
                    </a:ext>
                  </a:extLst>
                </a:gridCol>
                <a:gridCol w="822729">
                  <a:extLst>
                    <a:ext uri="{9D8B030D-6E8A-4147-A177-3AD203B41FA5}">
                      <a16:colId xmlns:a16="http://schemas.microsoft.com/office/drawing/2014/main" val="1563914501"/>
                    </a:ext>
                  </a:extLst>
                </a:gridCol>
                <a:gridCol w="653686">
                  <a:extLst>
                    <a:ext uri="{9D8B030D-6E8A-4147-A177-3AD203B41FA5}">
                      <a16:colId xmlns:a16="http://schemas.microsoft.com/office/drawing/2014/main" val="1734821688"/>
                    </a:ext>
                  </a:extLst>
                </a:gridCol>
                <a:gridCol w="2003643">
                  <a:extLst>
                    <a:ext uri="{9D8B030D-6E8A-4147-A177-3AD203B41FA5}">
                      <a16:colId xmlns:a16="http://schemas.microsoft.com/office/drawing/2014/main" val="3410385600"/>
                    </a:ext>
                  </a:extLst>
                </a:gridCol>
              </a:tblGrid>
              <a:tr h="498330">
                <a:tc rowSpan="2" gridSpan="2">
                  <a:txBody>
                    <a:bodyPr/>
                    <a:lstStyle/>
                    <a:p>
                      <a:pPr algn="ctr"/>
                      <a:r>
                        <a:rPr lang="en-US" sz="2400" dirty="0">
                          <a:solidFill>
                            <a:srgbClr val="FF0000"/>
                          </a:solidFill>
                          <a:latin typeface="Hiragino Kaku Gothic Std W8" panose="020B0800000000000000" pitchFamily="34" charset="-128"/>
                          <a:ea typeface="Hiragino Kaku Gothic Std W8" panose="020B0800000000000000" pitchFamily="34" charset="-128"/>
                        </a:rPr>
                        <a:t>Chapter 15 </a:t>
                      </a:r>
                      <a:r>
                        <a:rPr lang="en-US" sz="2000" dirty="0">
                          <a:solidFill>
                            <a:srgbClr val="FF0000"/>
                          </a:solidFill>
                          <a:latin typeface="Hiragino Kaku Gothic Std W8" panose="020B0800000000000000" pitchFamily="34" charset="-128"/>
                          <a:ea typeface="Hiragino Kaku Gothic Std W8" panose="020B0800000000000000" pitchFamily="34" charset="-128"/>
                        </a:rPr>
                        <a:t>cont.</a:t>
                      </a:r>
                      <a:endParaRPr lang="en-US" sz="2400" dirty="0">
                        <a:solidFill>
                          <a:srgbClr val="FF0000"/>
                        </a:solidFill>
                        <a:latin typeface="Hiragino Kaku Gothic Std W8" panose="020B0800000000000000" pitchFamily="34" charset="-128"/>
                        <a:ea typeface="Hiragino Kaku Gothic Std W8" panose="020B0800000000000000" pitchFamily="34" charset="-128"/>
                      </a:endParaRPr>
                    </a:p>
                    <a:p>
                      <a:pPr algn="ctr"/>
                      <a:r>
                        <a:rPr lang="en-US" sz="2000" dirty="0">
                          <a:solidFill>
                            <a:schemeClr val="tx1"/>
                          </a:solidFill>
                          <a:latin typeface="Hiragino Kaku Gothic Std W8" panose="020B0800000000000000" pitchFamily="34" charset="-128"/>
                          <a:ea typeface="Hiragino Kaku Gothic Std W8" panose="020B0800000000000000" pitchFamily="34" charset="-128"/>
                        </a:rPr>
                        <a:t>Josh</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2" hMerge="1">
                  <a:txBody>
                    <a:bodyPr/>
                    <a:lstStyle/>
                    <a:p>
                      <a:pPr algn="ctr"/>
                      <a:endParaRPr lang="en-US"/>
                    </a:p>
                  </a:txBody>
                  <a:tcPr anchor="ctr"/>
                </a:tc>
                <a:tc>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Title:</a:t>
                      </a:r>
                    </a:p>
                    <a:p>
                      <a:pPr algn="ctr"/>
                      <a:r>
                        <a:rPr lang="en-US" sz="1050" dirty="0">
                          <a:latin typeface="Hiragino Kaku Gothic Std W8" panose="020B0800000000000000" pitchFamily="34" charset="-128"/>
                          <a:ea typeface="Hiragino Kaku Gothic Std W8" panose="020B0800000000000000" pitchFamily="34" charset="-128"/>
                        </a:rPr>
                        <a:t>Street Child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Author:</a:t>
                      </a:r>
                    </a:p>
                    <a:p>
                      <a:pPr algn="ctr"/>
                      <a:r>
                        <a:rPr lang="en-US" sz="1050" dirty="0">
                          <a:solidFill>
                            <a:schemeClr val="tx1"/>
                          </a:solidFill>
                          <a:latin typeface="Hiragino Kaku Gothic Std W8" panose="020B0800000000000000" pitchFamily="34" charset="-128"/>
                          <a:ea typeface="Hiragino Kaku Gothic Std W8" panose="020B0800000000000000" pitchFamily="34" charset="-128"/>
                        </a:rPr>
                        <a:t>Berlie Doherty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Genre:</a:t>
                      </a:r>
                    </a:p>
                    <a:p>
                      <a:pPr algn="ctr"/>
                      <a:r>
                        <a:rPr lang="en-US" sz="1050" dirty="0">
                          <a:latin typeface="Hiragino Kaku Gothic Std W8" panose="020B0800000000000000" pitchFamily="34" charset="-128"/>
                          <a:ea typeface="Hiragino Kaku Gothic Std W8" panose="020B0800000000000000" pitchFamily="34" charset="-128"/>
                        </a:rPr>
                        <a:t>Fiction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Chapter Word Count:</a:t>
                      </a:r>
                    </a:p>
                    <a:p>
                      <a:pPr algn="ctr"/>
                      <a:r>
                        <a:rPr lang="en-US" sz="1050" dirty="0">
                          <a:latin typeface="Hiragino Kaku Gothic Std W8" panose="020B0800000000000000" pitchFamily="34" charset="-128"/>
                          <a:ea typeface="Hiragino Kaku Gothic Std W8" panose="020B0800000000000000" pitchFamily="34" charset="-128"/>
                        </a:rPr>
                        <a:t>435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050" dirty="0">
                          <a:solidFill>
                            <a:srgbClr val="00B050"/>
                          </a:solidFill>
                          <a:latin typeface="Hiragino Kaku Gothic Std W8" panose="020B0800000000000000" pitchFamily="34" charset="-128"/>
                          <a:ea typeface="Hiragino Kaku Gothic Std W8" panose="020B0800000000000000" pitchFamily="34" charset="-128"/>
                        </a:rPr>
                        <a:t>Chapter Count:</a:t>
                      </a:r>
                    </a:p>
                    <a:p>
                      <a:pPr algn="ctr"/>
                      <a:r>
                        <a:rPr lang="en-US" sz="1050" dirty="0">
                          <a:latin typeface="Hiragino Kaku Gothic Std W8" panose="020B0800000000000000" pitchFamily="34" charset="-128"/>
                          <a:ea typeface="Hiragino Kaku Gothic Std W8" panose="020B0800000000000000" pitchFamily="34" charset="-128"/>
                        </a:rPr>
                        <a:t>15 of 27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5329056"/>
                  </a:ext>
                </a:extLst>
              </a:tr>
              <a:tr h="545695">
                <a:tc gridSpan="2" vMerge="1">
                  <a:txBody>
                    <a:bodyPr/>
                    <a:lstStyle/>
                    <a:p>
                      <a:pPr algn="ctr"/>
                      <a:endParaRPr lang="en-US" sz="2400" dirty="0">
                        <a:latin typeface="Hiragino Kaku Gothic Std W8" panose="020B0800000000000000" pitchFamily="34" charset="-128"/>
                        <a:ea typeface="Hiragino Kaku Gothic Std W8" panose="020B0800000000000000" pitchFamily="34" charset="-128"/>
                      </a:endParaRPr>
                    </a:p>
                  </a:txBody>
                  <a:tcPr anchor="ctr"/>
                </a:tc>
                <a:tc hMerge="1" vMerge="1">
                  <a:txBody>
                    <a:bodyPr/>
                    <a:lstStyle/>
                    <a:p>
                      <a:pPr algn="ctr"/>
                      <a:endParaRPr lang="en-US"/>
                    </a:p>
                  </a:txBody>
                  <a:tcPr anchor="ctr"/>
                </a:tc>
                <a:tc gridSpan="6">
                  <a:txBody>
                    <a:bodyPr/>
                    <a:lstStyle/>
                    <a:p>
                      <a:pPr algn="ctr"/>
                      <a:r>
                        <a:rPr lang="en-US" dirty="0">
                          <a:latin typeface="Hiragino Kaku Gothic Std W8" panose="020B0800000000000000" pitchFamily="34" charset="-128"/>
                          <a:ea typeface="Hiragino Kaku Gothic Std W8" panose="020B0800000000000000" pitchFamily="34" charset="-128"/>
                        </a:rPr>
                        <a:t>Meaning of the word in context.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08562021"/>
                  </a:ext>
                </a:extLst>
              </a:tr>
              <a:tr h="498330">
                <a:tc>
                  <a:txBody>
                    <a:bodyPr/>
                    <a:lstStyle/>
                    <a:p>
                      <a:pPr algn="ctr"/>
                      <a:r>
                        <a:rPr lang="en-US" dirty="0">
                          <a:latin typeface="Hiragino Kaku Gothic Std W8" panose="020B0800000000000000" pitchFamily="34" charset="-128"/>
                          <a:ea typeface="Hiragino Kaku Gothic Std W8" panose="020B0800000000000000" pitchFamily="34" charset="-128"/>
                        </a:rPr>
                        <a:t>9</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unfamiliar</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Not known to him.</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64402458"/>
                  </a:ext>
                </a:extLst>
              </a:tr>
              <a:tr h="498330">
                <a:tc>
                  <a:txBody>
                    <a:bodyPr/>
                    <a:lstStyle/>
                    <a:p>
                      <a:pPr algn="ctr"/>
                      <a:r>
                        <a:rPr lang="en-US" dirty="0">
                          <a:latin typeface="Hiragino Kaku Gothic Std W8" panose="020B0800000000000000" pitchFamily="34" charset="-128"/>
                          <a:ea typeface="Hiragino Kaku Gothic Std W8" panose="020B0800000000000000" pitchFamily="34" charset="-128"/>
                        </a:rPr>
                        <a:t>10</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pounce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Jump on to.</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24002485"/>
                  </a:ext>
                </a:extLst>
              </a:tr>
              <a:tr h="498330">
                <a:tc>
                  <a:txBody>
                    <a:bodyPr/>
                    <a:lstStyle/>
                    <a:p>
                      <a:pPr algn="ctr"/>
                      <a:r>
                        <a:rPr lang="en-US" dirty="0">
                          <a:latin typeface="Hiragino Kaku Gothic Std W8" panose="020B0800000000000000" pitchFamily="34" charset="-128"/>
                          <a:ea typeface="Hiragino Kaku Gothic Std W8" panose="020B0800000000000000" pitchFamily="34" charset="-128"/>
                        </a:rPr>
                        <a:t>11</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billowing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Moving slowly upwards.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0932011"/>
                  </a:ext>
                </a:extLst>
              </a:tr>
              <a:tr h="498330">
                <a:tc>
                  <a:txBody>
                    <a:bodyPr/>
                    <a:lstStyle/>
                    <a:p>
                      <a:pPr algn="ctr"/>
                      <a:r>
                        <a:rPr lang="en-US" dirty="0">
                          <a:latin typeface="Hiragino Kaku Gothic Std W8" panose="020B0800000000000000" pitchFamily="34" charset="-128"/>
                          <a:ea typeface="Hiragino Kaku Gothic Std W8" panose="020B0800000000000000" pitchFamily="34" charset="-128"/>
                        </a:rPr>
                        <a:t>12</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75233973"/>
                  </a:ext>
                </a:extLst>
              </a:tr>
              <a:tr h="498330">
                <a:tc>
                  <a:txBody>
                    <a:bodyPr/>
                    <a:lstStyle/>
                    <a:p>
                      <a:pPr algn="ctr"/>
                      <a:r>
                        <a:rPr lang="en-US" dirty="0">
                          <a:latin typeface="Hiragino Kaku Gothic Std W8" panose="020B0800000000000000" pitchFamily="34" charset="-128"/>
                          <a:ea typeface="Hiragino Kaku Gothic Std W8" panose="020B0800000000000000" pitchFamily="34" charset="-128"/>
                        </a:rPr>
                        <a:t>13</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33242651"/>
                  </a:ext>
                </a:extLst>
              </a:tr>
              <a:tr h="498330">
                <a:tc>
                  <a:txBody>
                    <a:bodyPr/>
                    <a:lstStyle/>
                    <a:p>
                      <a:pPr algn="ctr"/>
                      <a:r>
                        <a:rPr lang="en-US" dirty="0">
                          <a:latin typeface="Hiragino Kaku Gothic Std W8" panose="020B0800000000000000" pitchFamily="34" charset="-128"/>
                          <a:ea typeface="Hiragino Kaku Gothic Std W8" panose="020B0800000000000000" pitchFamily="34" charset="-128"/>
                        </a:rPr>
                        <a:t>14</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00729911"/>
                  </a:ext>
                </a:extLst>
              </a:tr>
              <a:tr h="498330">
                <a:tc>
                  <a:txBody>
                    <a:bodyPr/>
                    <a:lstStyle/>
                    <a:p>
                      <a:pPr algn="ctr"/>
                      <a:r>
                        <a:rPr lang="en-US" dirty="0">
                          <a:latin typeface="Hiragino Kaku Gothic Std W8" panose="020B0800000000000000" pitchFamily="34" charset="-128"/>
                          <a:ea typeface="Hiragino Kaku Gothic Std W8" panose="020B0800000000000000" pitchFamily="34" charset="-128"/>
                        </a:rPr>
                        <a:t>15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60744076"/>
                  </a:ext>
                </a:extLst>
              </a:tr>
              <a:tr h="498330">
                <a:tc>
                  <a:txBody>
                    <a:bodyPr/>
                    <a:lstStyle/>
                    <a:p>
                      <a:pPr algn="ctr"/>
                      <a:r>
                        <a:rPr lang="en-US" dirty="0">
                          <a:latin typeface="Hiragino Kaku Gothic Std W8" panose="020B0800000000000000" pitchFamily="34" charset="-128"/>
                          <a:ea typeface="Hiragino Kaku Gothic Std W8" panose="020B0800000000000000" pitchFamily="34" charset="-128"/>
                        </a:rPr>
                        <a:t>16</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68558309"/>
                  </a:ext>
                </a:extLst>
              </a:tr>
              <a:tr h="536518">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1 Words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2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3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Word of the Chapter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3350771"/>
                  </a:ext>
                </a:extLst>
              </a:tr>
              <a:tr h="332221">
                <a:tc gridSpan="2">
                  <a:txBody>
                    <a:bodyPr/>
                    <a:lstStyle/>
                    <a:p>
                      <a:pPr algn="ctr"/>
                      <a:endParaRPr lang="en-US" sz="1400" dirty="0">
                        <a:latin typeface="Gill Sans MT" panose="020B0502020104020203" pitchFamily="34" charset="77"/>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gridSpan="2">
                  <a:txBody>
                    <a:bodyPr/>
                    <a:lstStyle/>
                    <a:p>
                      <a:pPr algn="ctr"/>
                      <a:endParaRPr lang="en-US" sz="1400" dirty="0">
                        <a:solidFill>
                          <a:schemeClr val="tx1"/>
                        </a:solidFill>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40381091"/>
                  </a:ext>
                </a:extLst>
              </a:tr>
              <a:tr h="332221">
                <a:tc gridSpan="2">
                  <a:txBody>
                    <a:bodyPr/>
                    <a:lstStyle/>
                    <a:p>
                      <a:pPr algn="ctr"/>
                      <a:endParaRPr lang="en-US" sz="1400" dirty="0">
                        <a:latin typeface="Gill Sans MT" panose="020B0502020104020203" pitchFamily="34" charset="77"/>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966039818"/>
                  </a:ext>
                </a:extLst>
              </a:tr>
              <a:tr h="332221">
                <a:tc gridSpan="2">
                  <a:txBody>
                    <a:bodyPr/>
                    <a:lstStyle/>
                    <a:p>
                      <a:pPr algn="ctr"/>
                      <a:endParaRPr lang="en-US" sz="1400" dirty="0">
                        <a:latin typeface="Gill Sans MT" panose="020B0502020104020203" pitchFamily="34" charset="77"/>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478426063"/>
                  </a:ext>
                </a:extLst>
              </a:tr>
            </a:tbl>
          </a:graphicData>
        </a:graphic>
      </p:graphicFrame>
    </p:spTree>
    <p:extLst>
      <p:ext uri="{BB962C8B-B14F-4D97-AF65-F5344CB8AC3E}">
        <p14:creationId xmlns:p14="http://schemas.microsoft.com/office/powerpoint/2010/main" val="380981681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6D796D18-EC40-2742-80D3-6B02BB77605F}"/>
              </a:ext>
            </a:extLst>
          </p:cNvPr>
          <p:cNvGraphicFramePr>
            <a:graphicFrameLocks noGrp="1"/>
          </p:cNvGraphicFramePr>
          <p:nvPr>
            <p:extLst>
              <p:ext uri="{D42A27DB-BD31-4B8C-83A1-F6EECF244321}">
                <p14:modId xmlns:p14="http://schemas.microsoft.com/office/powerpoint/2010/main" val="2626800177"/>
              </p:ext>
            </p:extLst>
          </p:nvPr>
        </p:nvGraphicFramePr>
        <p:xfrm>
          <a:off x="127000" y="69426"/>
          <a:ext cx="9639301" cy="6697132"/>
        </p:xfrm>
        <a:graphic>
          <a:graphicData uri="http://schemas.openxmlformats.org/drawingml/2006/table">
            <a:tbl>
              <a:tblPr firstRow="1" bandRow="1">
                <a:tableStyleId>{5940675A-B579-460E-94D1-54222C63F5DA}</a:tableStyleId>
              </a:tblPr>
              <a:tblGrid>
                <a:gridCol w="465904">
                  <a:extLst>
                    <a:ext uri="{9D8B030D-6E8A-4147-A177-3AD203B41FA5}">
                      <a16:colId xmlns:a16="http://schemas.microsoft.com/office/drawing/2014/main" val="828050034"/>
                    </a:ext>
                  </a:extLst>
                </a:gridCol>
                <a:gridCol w="1950452">
                  <a:extLst>
                    <a:ext uri="{9D8B030D-6E8A-4147-A177-3AD203B41FA5}">
                      <a16:colId xmlns:a16="http://schemas.microsoft.com/office/drawing/2014/main" val="3050299405"/>
                    </a:ext>
                  </a:extLst>
                </a:gridCol>
                <a:gridCol w="2083553">
                  <a:extLst>
                    <a:ext uri="{9D8B030D-6E8A-4147-A177-3AD203B41FA5}">
                      <a16:colId xmlns:a16="http://schemas.microsoft.com/office/drawing/2014/main" val="3054467988"/>
                    </a:ext>
                  </a:extLst>
                </a:gridCol>
                <a:gridCol w="241610">
                  <a:extLst>
                    <a:ext uri="{9D8B030D-6E8A-4147-A177-3AD203B41FA5}">
                      <a16:colId xmlns:a16="http://schemas.microsoft.com/office/drawing/2014/main" val="2047785366"/>
                    </a:ext>
                  </a:extLst>
                </a:gridCol>
                <a:gridCol w="1417724">
                  <a:extLst>
                    <a:ext uri="{9D8B030D-6E8A-4147-A177-3AD203B41FA5}">
                      <a16:colId xmlns:a16="http://schemas.microsoft.com/office/drawing/2014/main" val="3756696797"/>
                    </a:ext>
                  </a:extLst>
                </a:gridCol>
                <a:gridCol w="822729">
                  <a:extLst>
                    <a:ext uri="{9D8B030D-6E8A-4147-A177-3AD203B41FA5}">
                      <a16:colId xmlns:a16="http://schemas.microsoft.com/office/drawing/2014/main" val="1563914501"/>
                    </a:ext>
                  </a:extLst>
                </a:gridCol>
                <a:gridCol w="653686">
                  <a:extLst>
                    <a:ext uri="{9D8B030D-6E8A-4147-A177-3AD203B41FA5}">
                      <a16:colId xmlns:a16="http://schemas.microsoft.com/office/drawing/2014/main" val="1734821688"/>
                    </a:ext>
                  </a:extLst>
                </a:gridCol>
                <a:gridCol w="2003643">
                  <a:extLst>
                    <a:ext uri="{9D8B030D-6E8A-4147-A177-3AD203B41FA5}">
                      <a16:colId xmlns:a16="http://schemas.microsoft.com/office/drawing/2014/main" val="3410385600"/>
                    </a:ext>
                  </a:extLst>
                </a:gridCol>
              </a:tblGrid>
              <a:tr h="509201">
                <a:tc rowSpan="2" gridSpan="2">
                  <a:txBody>
                    <a:bodyPr/>
                    <a:lstStyle/>
                    <a:p>
                      <a:pPr algn="ctr"/>
                      <a:r>
                        <a:rPr lang="en-US" sz="2400" dirty="0">
                          <a:solidFill>
                            <a:srgbClr val="FF0000"/>
                          </a:solidFill>
                          <a:latin typeface="Hiragino Kaku Gothic Std W8" panose="020B0800000000000000" pitchFamily="34" charset="-128"/>
                          <a:ea typeface="Hiragino Kaku Gothic Std W8" panose="020B0800000000000000" pitchFamily="34" charset="-128"/>
                        </a:rPr>
                        <a:t>Chapter 16</a:t>
                      </a:r>
                    </a:p>
                    <a:p>
                      <a:pPr algn="ctr"/>
                      <a:r>
                        <a:rPr lang="en-US" sz="2000" dirty="0">
                          <a:solidFill>
                            <a:schemeClr val="tx1"/>
                          </a:solidFill>
                          <a:latin typeface="Hiragino Kaku Gothic Std W8" panose="020B0800000000000000" pitchFamily="34" charset="-128"/>
                          <a:ea typeface="Hiragino Kaku Gothic Std W8" panose="020B0800000000000000" pitchFamily="34" charset="-128"/>
                        </a:rPr>
                        <a:t>Boy in Pain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2" hMerge="1">
                  <a:txBody>
                    <a:bodyPr/>
                    <a:lstStyle/>
                    <a:p>
                      <a:pPr algn="ctr"/>
                      <a:endParaRPr lang="en-US"/>
                    </a:p>
                  </a:txBody>
                  <a:tcPr anchor="ctr"/>
                </a:tc>
                <a:tc>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Title:</a:t>
                      </a:r>
                    </a:p>
                    <a:p>
                      <a:pPr algn="ctr"/>
                      <a:r>
                        <a:rPr lang="en-US" sz="1050" dirty="0">
                          <a:latin typeface="Hiragino Kaku Gothic Std W8" panose="020B0800000000000000" pitchFamily="34" charset="-128"/>
                          <a:ea typeface="Hiragino Kaku Gothic Std W8" panose="020B0800000000000000" pitchFamily="34" charset="-128"/>
                        </a:rPr>
                        <a:t>Street Child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Author:</a:t>
                      </a:r>
                    </a:p>
                    <a:p>
                      <a:pPr algn="ctr"/>
                      <a:r>
                        <a:rPr lang="en-US" sz="1050" dirty="0">
                          <a:solidFill>
                            <a:schemeClr val="tx1"/>
                          </a:solidFill>
                          <a:latin typeface="Hiragino Kaku Gothic Std W8" panose="020B0800000000000000" pitchFamily="34" charset="-128"/>
                          <a:ea typeface="Hiragino Kaku Gothic Std W8" panose="020B0800000000000000" pitchFamily="34" charset="-128"/>
                        </a:rPr>
                        <a:t>Berlie Doherty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Genre:</a:t>
                      </a:r>
                    </a:p>
                    <a:p>
                      <a:pPr algn="ctr"/>
                      <a:r>
                        <a:rPr lang="en-US" sz="1050" dirty="0">
                          <a:latin typeface="Hiragino Kaku Gothic Std W8" panose="020B0800000000000000" pitchFamily="34" charset="-128"/>
                          <a:ea typeface="Hiragino Kaku Gothic Std W8" panose="020B0800000000000000" pitchFamily="34" charset="-128"/>
                        </a:rPr>
                        <a:t>Fiction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Chapter Word Count:</a:t>
                      </a:r>
                    </a:p>
                    <a:p>
                      <a:pPr algn="ctr"/>
                      <a:r>
                        <a:rPr lang="en-US" sz="1050" dirty="0">
                          <a:latin typeface="Hiragino Kaku Gothic Std W8" panose="020B0800000000000000" pitchFamily="34" charset="-128"/>
                          <a:ea typeface="Hiragino Kaku Gothic Std W8" panose="020B0800000000000000" pitchFamily="34" charset="-128"/>
                        </a:rPr>
                        <a:t>435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050" dirty="0">
                          <a:solidFill>
                            <a:srgbClr val="00B050"/>
                          </a:solidFill>
                          <a:latin typeface="Hiragino Kaku Gothic Std W8" panose="020B0800000000000000" pitchFamily="34" charset="-128"/>
                          <a:ea typeface="Hiragino Kaku Gothic Std W8" panose="020B0800000000000000" pitchFamily="34" charset="-128"/>
                        </a:rPr>
                        <a:t>Chapter Count:</a:t>
                      </a:r>
                    </a:p>
                    <a:p>
                      <a:pPr algn="ctr"/>
                      <a:r>
                        <a:rPr lang="en-US" sz="1050" dirty="0">
                          <a:latin typeface="Hiragino Kaku Gothic Std W8" panose="020B0800000000000000" pitchFamily="34" charset="-128"/>
                          <a:ea typeface="Hiragino Kaku Gothic Std W8" panose="020B0800000000000000" pitchFamily="34" charset="-128"/>
                        </a:rPr>
                        <a:t>16 of 27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5329056"/>
                  </a:ext>
                </a:extLst>
              </a:tr>
              <a:tr h="547697">
                <a:tc gridSpan="2" vMerge="1">
                  <a:txBody>
                    <a:bodyPr/>
                    <a:lstStyle/>
                    <a:p>
                      <a:pPr algn="ctr"/>
                      <a:endParaRPr lang="en-US" sz="2400" dirty="0">
                        <a:latin typeface="Hiragino Kaku Gothic Std W8" panose="020B0800000000000000" pitchFamily="34" charset="-128"/>
                        <a:ea typeface="Hiragino Kaku Gothic Std W8" panose="020B0800000000000000" pitchFamily="34" charset="-128"/>
                      </a:endParaRPr>
                    </a:p>
                  </a:txBody>
                  <a:tcPr anchor="ctr"/>
                </a:tc>
                <a:tc hMerge="1" vMerge="1">
                  <a:txBody>
                    <a:bodyPr/>
                    <a:lstStyle/>
                    <a:p>
                      <a:pPr algn="ctr"/>
                      <a:endParaRPr lang="en-US"/>
                    </a:p>
                  </a:txBody>
                  <a:tcPr anchor="ctr"/>
                </a:tc>
                <a:tc gridSpan="6">
                  <a:txBody>
                    <a:bodyPr/>
                    <a:lstStyle/>
                    <a:p>
                      <a:pPr algn="ctr"/>
                      <a:r>
                        <a:rPr lang="en-US" dirty="0">
                          <a:latin typeface="Hiragino Kaku Gothic Std W8" panose="020B0800000000000000" pitchFamily="34" charset="-128"/>
                          <a:ea typeface="Hiragino Kaku Gothic Std W8" panose="020B0800000000000000" pitchFamily="34" charset="-128"/>
                        </a:rPr>
                        <a:t>Meaning of the word in context.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0856202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1</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slumber</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Sleep.</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64402458"/>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2</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skittling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Falling over.</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24002485"/>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3</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courage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Bravery.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093201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4</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thrust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Pushed it into.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75233973"/>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tempted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Encouraged.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3324265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6</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clenched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Held tightly in a ball.</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0072991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fondled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Handled softly and affectionately.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60744076"/>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8</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eagerly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Keenly, wanting it to happen.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68558309"/>
                  </a:ext>
                </a:extLst>
              </a:tr>
              <a:tr h="548222">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1 Words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2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3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Word of the Chapter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3350771"/>
                  </a:ext>
                </a:extLst>
              </a:tr>
              <a:tr h="339468">
                <a:tc gridSpan="2">
                  <a:txBody>
                    <a:bodyPr/>
                    <a:lstStyle/>
                    <a:p>
                      <a:pPr algn="ctr"/>
                      <a:r>
                        <a:rPr lang="en-US" sz="1400" dirty="0">
                          <a:latin typeface="Gill Sans MT" panose="020B0502020104020203" pitchFamily="34" charset="77"/>
                        </a:rPr>
                        <a:t>listening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400" dirty="0">
                          <a:latin typeface="Gill Sans MT" panose="020B0502020104020203" pitchFamily="34" charset="77"/>
                          <a:ea typeface="Hiragino Kaku Gothic Std W8" panose="020B0800000000000000" pitchFamily="34" charset="-128"/>
                        </a:rPr>
                        <a:t>securing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400" dirty="0">
                          <a:latin typeface="Gill Sans MT" panose="020B0502020104020203" pitchFamily="34" charset="77"/>
                          <a:ea typeface="Hiragino Kaku Gothic Std W8" panose="020B0800000000000000" pitchFamily="34" charset="-128"/>
                        </a:rPr>
                        <a:t>domes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gridSpan="2">
                  <a:txBody>
                    <a:bodyPr/>
                    <a:lstStyle/>
                    <a:p>
                      <a:pPr algn="ctr"/>
                      <a:r>
                        <a:rPr lang="en-US" sz="1400" baseline="0" dirty="0">
                          <a:solidFill>
                            <a:srgbClr val="FF0000"/>
                          </a:solidFill>
                          <a:latin typeface="Gill Sans MT" panose="020B0502020104020203" pitchFamily="34" charset="77"/>
                          <a:ea typeface="Hiragino Kaku Gothic Std W8" panose="020B0800000000000000" pitchFamily="34" charset="-128"/>
                        </a:rPr>
                        <a:t>quavering  </a:t>
                      </a:r>
                      <a:r>
                        <a:rPr lang="en-US" sz="1400" baseline="0" dirty="0">
                          <a:solidFill>
                            <a:schemeClr val="tx1"/>
                          </a:solidFill>
                          <a:latin typeface="Gill Sans MT" panose="020B0502020104020203" pitchFamily="34" charset="77"/>
                          <a:ea typeface="Hiragino Kaku Gothic Std W8" panose="020B0800000000000000" pitchFamily="34" charset="-128"/>
                        </a:rPr>
                        <a:t>– trembling</a:t>
                      </a:r>
                      <a:endParaRPr lang="en-US" sz="1400" dirty="0">
                        <a:solidFill>
                          <a:schemeClr val="tx1"/>
                        </a:solidFill>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40381091"/>
                  </a:ext>
                </a:extLst>
              </a:tr>
              <a:tr h="339468">
                <a:tc gridSpan="2">
                  <a:txBody>
                    <a:bodyPr/>
                    <a:lstStyle/>
                    <a:p>
                      <a:pPr algn="ctr"/>
                      <a:r>
                        <a:rPr lang="en-US" sz="1400" dirty="0">
                          <a:latin typeface="Gill Sans MT" panose="020B0502020104020203" pitchFamily="34" charset="77"/>
                        </a:rPr>
                        <a:t>grabbed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rolled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matchsticks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966039818"/>
                  </a:ext>
                </a:extLst>
              </a:tr>
              <a:tr h="339468">
                <a:tc gridSpan="2">
                  <a:txBody>
                    <a:bodyPr/>
                    <a:lstStyle/>
                    <a:p>
                      <a:pPr algn="ctr"/>
                      <a:r>
                        <a:rPr lang="en-US" sz="1400" dirty="0">
                          <a:latin typeface="Gill Sans MT" panose="020B0502020104020203" pitchFamily="34" charset="77"/>
                        </a:rPr>
                        <a:t>pockets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478426063"/>
                  </a:ext>
                </a:extLst>
              </a:tr>
            </a:tbl>
          </a:graphicData>
        </a:graphic>
      </p:graphicFrame>
    </p:spTree>
    <p:extLst>
      <p:ext uri="{BB962C8B-B14F-4D97-AF65-F5344CB8AC3E}">
        <p14:creationId xmlns:p14="http://schemas.microsoft.com/office/powerpoint/2010/main" val="67374282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6D796D18-EC40-2742-80D3-6B02BB77605F}"/>
              </a:ext>
            </a:extLst>
          </p:cNvPr>
          <p:cNvGraphicFramePr>
            <a:graphicFrameLocks noGrp="1"/>
          </p:cNvGraphicFramePr>
          <p:nvPr>
            <p:extLst>
              <p:ext uri="{D42A27DB-BD31-4B8C-83A1-F6EECF244321}">
                <p14:modId xmlns:p14="http://schemas.microsoft.com/office/powerpoint/2010/main" val="559591590"/>
              </p:ext>
            </p:extLst>
          </p:nvPr>
        </p:nvGraphicFramePr>
        <p:xfrm>
          <a:off x="127000" y="69426"/>
          <a:ext cx="9639301" cy="6625721"/>
        </p:xfrm>
        <a:graphic>
          <a:graphicData uri="http://schemas.openxmlformats.org/drawingml/2006/table">
            <a:tbl>
              <a:tblPr firstRow="1" bandRow="1">
                <a:tableStyleId>{5940675A-B579-460E-94D1-54222C63F5DA}</a:tableStyleId>
              </a:tblPr>
              <a:tblGrid>
                <a:gridCol w="632417">
                  <a:extLst>
                    <a:ext uri="{9D8B030D-6E8A-4147-A177-3AD203B41FA5}">
                      <a16:colId xmlns:a16="http://schemas.microsoft.com/office/drawing/2014/main" val="828050034"/>
                    </a:ext>
                  </a:extLst>
                </a:gridCol>
                <a:gridCol w="1783939">
                  <a:extLst>
                    <a:ext uri="{9D8B030D-6E8A-4147-A177-3AD203B41FA5}">
                      <a16:colId xmlns:a16="http://schemas.microsoft.com/office/drawing/2014/main" val="3050299405"/>
                    </a:ext>
                  </a:extLst>
                </a:gridCol>
                <a:gridCol w="2083553">
                  <a:extLst>
                    <a:ext uri="{9D8B030D-6E8A-4147-A177-3AD203B41FA5}">
                      <a16:colId xmlns:a16="http://schemas.microsoft.com/office/drawing/2014/main" val="3054467988"/>
                    </a:ext>
                  </a:extLst>
                </a:gridCol>
                <a:gridCol w="241610">
                  <a:extLst>
                    <a:ext uri="{9D8B030D-6E8A-4147-A177-3AD203B41FA5}">
                      <a16:colId xmlns:a16="http://schemas.microsoft.com/office/drawing/2014/main" val="2047785366"/>
                    </a:ext>
                  </a:extLst>
                </a:gridCol>
                <a:gridCol w="1417724">
                  <a:extLst>
                    <a:ext uri="{9D8B030D-6E8A-4147-A177-3AD203B41FA5}">
                      <a16:colId xmlns:a16="http://schemas.microsoft.com/office/drawing/2014/main" val="3756696797"/>
                    </a:ext>
                  </a:extLst>
                </a:gridCol>
                <a:gridCol w="822729">
                  <a:extLst>
                    <a:ext uri="{9D8B030D-6E8A-4147-A177-3AD203B41FA5}">
                      <a16:colId xmlns:a16="http://schemas.microsoft.com/office/drawing/2014/main" val="1563914501"/>
                    </a:ext>
                  </a:extLst>
                </a:gridCol>
                <a:gridCol w="653686">
                  <a:extLst>
                    <a:ext uri="{9D8B030D-6E8A-4147-A177-3AD203B41FA5}">
                      <a16:colId xmlns:a16="http://schemas.microsoft.com/office/drawing/2014/main" val="1734821688"/>
                    </a:ext>
                  </a:extLst>
                </a:gridCol>
                <a:gridCol w="2003643">
                  <a:extLst>
                    <a:ext uri="{9D8B030D-6E8A-4147-A177-3AD203B41FA5}">
                      <a16:colId xmlns:a16="http://schemas.microsoft.com/office/drawing/2014/main" val="3410385600"/>
                    </a:ext>
                  </a:extLst>
                </a:gridCol>
              </a:tblGrid>
              <a:tr h="501860">
                <a:tc rowSpan="2" gridSpan="2">
                  <a:txBody>
                    <a:bodyPr/>
                    <a:lstStyle/>
                    <a:p>
                      <a:pPr algn="ctr"/>
                      <a:r>
                        <a:rPr lang="en-US" sz="2400" dirty="0">
                          <a:solidFill>
                            <a:srgbClr val="FF0000"/>
                          </a:solidFill>
                          <a:latin typeface="Hiragino Kaku Gothic Std W8" panose="020B0800000000000000" pitchFamily="34" charset="-128"/>
                          <a:ea typeface="Hiragino Kaku Gothic Std W8" panose="020B0800000000000000" pitchFamily="34" charset="-128"/>
                        </a:rPr>
                        <a:t>Chapter 16 </a:t>
                      </a:r>
                      <a:r>
                        <a:rPr lang="en-US" sz="2000" dirty="0">
                          <a:solidFill>
                            <a:srgbClr val="FF0000"/>
                          </a:solidFill>
                          <a:latin typeface="Hiragino Kaku Gothic Std W8" panose="020B0800000000000000" pitchFamily="34" charset="-128"/>
                          <a:ea typeface="Hiragino Kaku Gothic Std W8" panose="020B0800000000000000" pitchFamily="34" charset="-128"/>
                        </a:rPr>
                        <a:t>cont.</a:t>
                      </a:r>
                      <a:endParaRPr lang="en-US" sz="2400" dirty="0">
                        <a:solidFill>
                          <a:srgbClr val="FF0000"/>
                        </a:solidFill>
                        <a:latin typeface="Hiragino Kaku Gothic Std W8" panose="020B0800000000000000" pitchFamily="34" charset="-128"/>
                        <a:ea typeface="Hiragino Kaku Gothic Std W8" panose="020B0800000000000000" pitchFamily="34" charset="-128"/>
                      </a:endParaRPr>
                    </a:p>
                    <a:p>
                      <a:pPr algn="ctr"/>
                      <a:r>
                        <a:rPr lang="en-US" sz="2000" dirty="0">
                          <a:solidFill>
                            <a:schemeClr val="tx1"/>
                          </a:solidFill>
                          <a:latin typeface="Hiragino Kaku Gothic Std W8" panose="020B0800000000000000" pitchFamily="34" charset="-128"/>
                          <a:ea typeface="Hiragino Kaku Gothic Std W8" panose="020B0800000000000000" pitchFamily="34" charset="-128"/>
                        </a:rPr>
                        <a:t>Boy in Pain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2" hMerge="1">
                  <a:txBody>
                    <a:bodyPr/>
                    <a:lstStyle/>
                    <a:p>
                      <a:pPr algn="ctr"/>
                      <a:endParaRPr lang="en-US"/>
                    </a:p>
                  </a:txBody>
                  <a:tcPr anchor="ctr"/>
                </a:tc>
                <a:tc>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Title:</a:t>
                      </a:r>
                    </a:p>
                    <a:p>
                      <a:pPr algn="ctr"/>
                      <a:r>
                        <a:rPr lang="en-US" sz="1050" dirty="0">
                          <a:latin typeface="Hiragino Kaku Gothic Std W8" panose="020B0800000000000000" pitchFamily="34" charset="-128"/>
                          <a:ea typeface="Hiragino Kaku Gothic Std W8" panose="020B0800000000000000" pitchFamily="34" charset="-128"/>
                        </a:rPr>
                        <a:t>Street Child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Author:</a:t>
                      </a:r>
                    </a:p>
                    <a:p>
                      <a:pPr algn="ctr"/>
                      <a:r>
                        <a:rPr lang="en-US" sz="1050" dirty="0">
                          <a:solidFill>
                            <a:schemeClr val="tx1"/>
                          </a:solidFill>
                          <a:latin typeface="Hiragino Kaku Gothic Std W8" panose="020B0800000000000000" pitchFamily="34" charset="-128"/>
                          <a:ea typeface="Hiragino Kaku Gothic Std W8" panose="020B0800000000000000" pitchFamily="34" charset="-128"/>
                        </a:rPr>
                        <a:t>Berlie Doherty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Genre:</a:t>
                      </a:r>
                    </a:p>
                    <a:p>
                      <a:pPr algn="ctr"/>
                      <a:r>
                        <a:rPr lang="en-US" sz="1050" dirty="0">
                          <a:latin typeface="Hiragino Kaku Gothic Std W8" panose="020B0800000000000000" pitchFamily="34" charset="-128"/>
                          <a:ea typeface="Hiragino Kaku Gothic Std W8" panose="020B0800000000000000" pitchFamily="34" charset="-128"/>
                        </a:rPr>
                        <a:t>Fiction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Chapter Word Count:</a:t>
                      </a:r>
                    </a:p>
                    <a:p>
                      <a:pPr algn="ctr"/>
                      <a:r>
                        <a:rPr lang="en-US" sz="1050" dirty="0">
                          <a:latin typeface="Hiragino Kaku Gothic Std W8" panose="020B0800000000000000" pitchFamily="34" charset="-128"/>
                          <a:ea typeface="Hiragino Kaku Gothic Std W8" panose="020B0800000000000000" pitchFamily="34" charset="-128"/>
                        </a:rPr>
                        <a:t>435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050" dirty="0">
                          <a:solidFill>
                            <a:srgbClr val="00B050"/>
                          </a:solidFill>
                          <a:latin typeface="Hiragino Kaku Gothic Std W8" panose="020B0800000000000000" pitchFamily="34" charset="-128"/>
                          <a:ea typeface="Hiragino Kaku Gothic Std W8" panose="020B0800000000000000" pitchFamily="34" charset="-128"/>
                        </a:rPr>
                        <a:t>Chapter Count:</a:t>
                      </a:r>
                    </a:p>
                    <a:p>
                      <a:pPr algn="ctr"/>
                      <a:r>
                        <a:rPr lang="en-US" sz="1050" dirty="0">
                          <a:latin typeface="Hiragino Kaku Gothic Std W8" panose="020B0800000000000000" pitchFamily="34" charset="-128"/>
                          <a:ea typeface="Hiragino Kaku Gothic Std W8" panose="020B0800000000000000" pitchFamily="34" charset="-128"/>
                        </a:rPr>
                        <a:t>16 of 27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5329056"/>
                  </a:ext>
                </a:extLst>
              </a:tr>
              <a:tr h="549560">
                <a:tc gridSpan="2" vMerge="1">
                  <a:txBody>
                    <a:bodyPr/>
                    <a:lstStyle/>
                    <a:p>
                      <a:pPr algn="ctr"/>
                      <a:endParaRPr lang="en-US" sz="2400" dirty="0">
                        <a:latin typeface="Hiragino Kaku Gothic Std W8" panose="020B0800000000000000" pitchFamily="34" charset="-128"/>
                        <a:ea typeface="Hiragino Kaku Gothic Std W8" panose="020B0800000000000000" pitchFamily="34" charset="-128"/>
                      </a:endParaRPr>
                    </a:p>
                  </a:txBody>
                  <a:tcPr anchor="ctr"/>
                </a:tc>
                <a:tc hMerge="1" vMerge="1">
                  <a:txBody>
                    <a:bodyPr/>
                    <a:lstStyle/>
                    <a:p>
                      <a:pPr algn="ctr"/>
                      <a:endParaRPr lang="en-US"/>
                    </a:p>
                  </a:txBody>
                  <a:tcPr anchor="ctr"/>
                </a:tc>
                <a:tc gridSpan="6">
                  <a:txBody>
                    <a:bodyPr/>
                    <a:lstStyle/>
                    <a:p>
                      <a:pPr algn="ctr"/>
                      <a:r>
                        <a:rPr lang="en-US" dirty="0">
                          <a:latin typeface="Hiragino Kaku Gothic Std W8" panose="020B0800000000000000" pitchFamily="34" charset="-128"/>
                          <a:ea typeface="Hiragino Kaku Gothic Std W8" panose="020B0800000000000000" pitchFamily="34" charset="-128"/>
                        </a:rPr>
                        <a:t>Meaning of the word in context.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08562021"/>
                  </a:ext>
                </a:extLst>
              </a:tr>
              <a:tr h="501860">
                <a:tc>
                  <a:txBody>
                    <a:bodyPr/>
                    <a:lstStyle/>
                    <a:p>
                      <a:pPr algn="ctr"/>
                      <a:r>
                        <a:rPr lang="en-US" dirty="0">
                          <a:latin typeface="Hiragino Kaku Gothic Std W8" panose="020B0800000000000000" pitchFamily="34" charset="-128"/>
                          <a:ea typeface="Hiragino Kaku Gothic Std W8" panose="020B0800000000000000" pitchFamily="34" charset="-128"/>
                        </a:rPr>
                        <a:t>9</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brooding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Thinking seriously, probably about something that is making them feel unhappy.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64402458"/>
                  </a:ext>
                </a:extLst>
              </a:tr>
              <a:tr h="501860">
                <a:tc>
                  <a:txBody>
                    <a:bodyPr/>
                    <a:lstStyle/>
                    <a:p>
                      <a:pPr algn="ctr"/>
                      <a:r>
                        <a:rPr lang="en-US" dirty="0">
                          <a:latin typeface="Hiragino Kaku Gothic Std W8" panose="020B0800000000000000" pitchFamily="34" charset="-128"/>
                          <a:ea typeface="Hiragino Kaku Gothic Std W8" panose="020B0800000000000000" pitchFamily="34" charset="-128"/>
                        </a:rPr>
                        <a:t>10</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sickening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Making you feel as if you will vomit.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24002485"/>
                  </a:ext>
                </a:extLst>
              </a:tr>
              <a:tr h="501860">
                <a:tc>
                  <a:txBody>
                    <a:bodyPr/>
                    <a:lstStyle/>
                    <a:p>
                      <a:pPr algn="ctr"/>
                      <a:r>
                        <a:rPr lang="en-US" dirty="0">
                          <a:latin typeface="Hiragino Kaku Gothic Std W8" panose="020B0800000000000000" pitchFamily="34" charset="-128"/>
                          <a:ea typeface="Hiragino Kaku Gothic Std W8" panose="020B0800000000000000" pitchFamily="34" charset="-128"/>
                        </a:rPr>
                        <a:t>11</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0932011"/>
                  </a:ext>
                </a:extLst>
              </a:tr>
              <a:tr h="501860">
                <a:tc>
                  <a:txBody>
                    <a:bodyPr/>
                    <a:lstStyle/>
                    <a:p>
                      <a:pPr algn="ctr"/>
                      <a:r>
                        <a:rPr lang="en-US" dirty="0">
                          <a:latin typeface="Hiragino Kaku Gothic Std W8" panose="020B0800000000000000" pitchFamily="34" charset="-128"/>
                          <a:ea typeface="Hiragino Kaku Gothic Std W8" panose="020B0800000000000000" pitchFamily="34" charset="-128"/>
                        </a:rPr>
                        <a:t>12</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75233973"/>
                  </a:ext>
                </a:extLst>
              </a:tr>
              <a:tr h="501860">
                <a:tc>
                  <a:txBody>
                    <a:bodyPr/>
                    <a:lstStyle/>
                    <a:p>
                      <a:pPr algn="ctr"/>
                      <a:r>
                        <a:rPr lang="en-US" dirty="0">
                          <a:latin typeface="Hiragino Kaku Gothic Std W8" panose="020B0800000000000000" pitchFamily="34" charset="-128"/>
                          <a:ea typeface="Hiragino Kaku Gothic Std W8" panose="020B0800000000000000" pitchFamily="34" charset="-128"/>
                        </a:rPr>
                        <a:t>13</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33242651"/>
                  </a:ext>
                </a:extLst>
              </a:tr>
              <a:tr h="501860">
                <a:tc>
                  <a:txBody>
                    <a:bodyPr/>
                    <a:lstStyle/>
                    <a:p>
                      <a:pPr algn="ctr"/>
                      <a:r>
                        <a:rPr lang="en-US" dirty="0">
                          <a:latin typeface="Hiragino Kaku Gothic Std W8" panose="020B0800000000000000" pitchFamily="34" charset="-128"/>
                          <a:ea typeface="Hiragino Kaku Gothic Std W8" panose="020B0800000000000000" pitchFamily="34" charset="-128"/>
                        </a:rPr>
                        <a:t>14</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00729911"/>
                  </a:ext>
                </a:extLst>
              </a:tr>
              <a:tr h="501860">
                <a:tc>
                  <a:txBody>
                    <a:bodyPr/>
                    <a:lstStyle/>
                    <a:p>
                      <a:pPr algn="ctr"/>
                      <a:r>
                        <a:rPr lang="en-US" dirty="0">
                          <a:latin typeface="Hiragino Kaku Gothic Std W8" panose="020B0800000000000000" pitchFamily="34" charset="-128"/>
                          <a:ea typeface="Hiragino Kaku Gothic Std W8" panose="020B0800000000000000" pitchFamily="34" charset="-128"/>
                        </a:rPr>
                        <a:t>15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60744076"/>
                  </a:ext>
                </a:extLst>
              </a:tr>
              <a:tr h="501860">
                <a:tc>
                  <a:txBody>
                    <a:bodyPr/>
                    <a:lstStyle/>
                    <a:p>
                      <a:pPr algn="ctr"/>
                      <a:r>
                        <a:rPr lang="en-US" dirty="0">
                          <a:latin typeface="Hiragino Kaku Gothic Std W8" panose="020B0800000000000000" pitchFamily="34" charset="-128"/>
                          <a:ea typeface="Hiragino Kaku Gothic Std W8" panose="020B0800000000000000" pitchFamily="34" charset="-128"/>
                        </a:rPr>
                        <a:t>16</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68558309"/>
                  </a:ext>
                </a:extLst>
              </a:tr>
              <a:tr h="540319">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1 Words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2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3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Word of the Chapter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3350771"/>
                  </a:ext>
                </a:extLst>
              </a:tr>
              <a:tr h="334574">
                <a:tc gridSpan="2">
                  <a:txBody>
                    <a:bodyPr/>
                    <a:lstStyle/>
                    <a:p>
                      <a:pPr algn="ctr"/>
                      <a:endParaRPr lang="en-US" sz="1400" dirty="0">
                        <a:latin typeface="Gill Sans MT" panose="020B0502020104020203" pitchFamily="34" charset="77"/>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gridSpan="2">
                  <a:txBody>
                    <a:bodyPr/>
                    <a:lstStyle/>
                    <a:p>
                      <a:pPr algn="ctr"/>
                      <a:endParaRPr lang="en-US" sz="1400" dirty="0">
                        <a:solidFill>
                          <a:schemeClr val="tx1"/>
                        </a:solidFill>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40381091"/>
                  </a:ext>
                </a:extLst>
              </a:tr>
              <a:tr h="334574">
                <a:tc gridSpan="2">
                  <a:txBody>
                    <a:bodyPr/>
                    <a:lstStyle/>
                    <a:p>
                      <a:pPr algn="ctr"/>
                      <a:endParaRPr lang="en-US" sz="1400" dirty="0">
                        <a:latin typeface="Gill Sans MT" panose="020B0502020104020203" pitchFamily="34" charset="77"/>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966039818"/>
                  </a:ext>
                </a:extLst>
              </a:tr>
              <a:tr h="334574">
                <a:tc gridSpan="2">
                  <a:txBody>
                    <a:bodyPr/>
                    <a:lstStyle/>
                    <a:p>
                      <a:pPr algn="ctr"/>
                      <a:endParaRPr lang="en-US" sz="1400" dirty="0">
                        <a:latin typeface="Gill Sans MT" panose="020B0502020104020203" pitchFamily="34" charset="77"/>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478426063"/>
                  </a:ext>
                </a:extLst>
              </a:tr>
            </a:tbl>
          </a:graphicData>
        </a:graphic>
      </p:graphicFrame>
    </p:spTree>
    <p:extLst>
      <p:ext uri="{BB962C8B-B14F-4D97-AF65-F5344CB8AC3E}">
        <p14:creationId xmlns:p14="http://schemas.microsoft.com/office/powerpoint/2010/main" val="64822481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6D796D18-EC40-2742-80D3-6B02BB77605F}"/>
              </a:ext>
            </a:extLst>
          </p:cNvPr>
          <p:cNvGraphicFramePr>
            <a:graphicFrameLocks noGrp="1"/>
          </p:cNvGraphicFramePr>
          <p:nvPr>
            <p:extLst>
              <p:ext uri="{D42A27DB-BD31-4B8C-83A1-F6EECF244321}">
                <p14:modId xmlns:p14="http://schemas.microsoft.com/office/powerpoint/2010/main" val="3054367692"/>
              </p:ext>
            </p:extLst>
          </p:nvPr>
        </p:nvGraphicFramePr>
        <p:xfrm>
          <a:off x="127000" y="69426"/>
          <a:ext cx="9639301" cy="6707034"/>
        </p:xfrm>
        <a:graphic>
          <a:graphicData uri="http://schemas.openxmlformats.org/drawingml/2006/table">
            <a:tbl>
              <a:tblPr firstRow="1" bandRow="1">
                <a:tableStyleId>{5940675A-B579-460E-94D1-54222C63F5DA}</a:tableStyleId>
              </a:tblPr>
              <a:tblGrid>
                <a:gridCol w="465904">
                  <a:extLst>
                    <a:ext uri="{9D8B030D-6E8A-4147-A177-3AD203B41FA5}">
                      <a16:colId xmlns:a16="http://schemas.microsoft.com/office/drawing/2014/main" val="828050034"/>
                    </a:ext>
                  </a:extLst>
                </a:gridCol>
                <a:gridCol w="1950452">
                  <a:extLst>
                    <a:ext uri="{9D8B030D-6E8A-4147-A177-3AD203B41FA5}">
                      <a16:colId xmlns:a16="http://schemas.microsoft.com/office/drawing/2014/main" val="3050299405"/>
                    </a:ext>
                  </a:extLst>
                </a:gridCol>
                <a:gridCol w="2083553">
                  <a:extLst>
                    <a:ext uri="{9D8B030D-6E8A-4147-A177-3AD203B41FA5}">
                      <a16:colId xmlns:a16="http://schemas.microsoft.com/office/drawing/2014/main" val="3054467988"/>
                    </a:ext>
                  </a:extLst>
                </a:gridCol>
                <a:gridCol w="241610">
                  <a:extLst>
                    <a:ext uri="{9D8B030D-6E8A-4147-A177-3AD203B41FA5}">
                      <a16:colId xmlns:a16="http://schemas.microsoft.com/office/drawing/2014/main" val="2047785366"/>
                    </a:ext>
                  </a:extLst>
                </a:gridCol>
                <a:gridCol w="1417724">
                  <a:extLst>
                    <a:ext uri="{9D8B030D-6E8A-4147-A177-3AD203B41FA5}">
                      <a16:colId xmlns:a16="http://schemas.microsoft.com/office/drawing/2014/main" val="3756696797"/>
                    </a:ext>
                  </a:extLst>
                </a:gridCol>
                <a:gridCol w="822729">
                  <a:extLst>
                    <a:ext uri="{9D8B030D-6E8A-4147-A177-3AD203B41FA5}">
                      <a16:colId xmlns:a16="http://schemas.microsoft.com/office/drawing/2014/main" val="1563914501"/>
                    </a:ext>
                  </a:extLst>
                </a:gridCol>
                <a:gridCol w="653686">
                  <a:extLst>
                    <a:ext uri="{9D8B030D-6E8A-4147-A177-3AD203B41FA5}">
                      <a16:colId xmlns:a16="http://schemas.microsoft.com/office/drawing/2014/main" val="1734821688"/>
                    </a:ext>
                  </a:extLst>
                </a:gridCol>
                <a:gridCol w="2003643">
                  <a:extLst>
                    <a:ext uri="{9D8B030D-6E8A-4147-A177-3AD203B41FA5}">
                      <a16:colId xmlns:a16="http://schemas.microsoft.com/office/drawing/2014/main" val="3410385600"/>
                    </a:ext>
                  </a:extLst>
                </a:gridCol>
              </a:tblGrid>
              <a:tr h="509201">
                <a:tc rowSpan="2" gridSpan="2">
                  <a:txBody>
                    <a:bodyPr/>
                    <a:lstStyle/>
                    <a:p>
                      <a:pPr algn="ctr"/>
                      <a:r>
                        <a:rPr lang="en-US" sz="2400" dirty="0">
                          <a:solidFill>
                            <a:srgbClr val="FF0000"/>
                          </a:solidFill>
                          <a:latin typeface="Hiragino Kaku Gothic Std W8" panose="020B0800000000000000" pitchFamily="34" charset="-128"/>
                          <a:ea typeface="Hiragino Kaku Gothic Std W8" panose="020B0800000000000000" pitchFamily="34" charset="-128"/>
                        </a:rPr>
                        <a:t>Chapter 17</a:t>
                      </a:r>
                    </a:p>
                    <a:p>
                      <a:pPr algn="ctr"/>
                      <a:r>
                        <a:rPr lang="en-US" sz="2000" dirty="0">
                          <a:solidFill>
                            <a:schemeClr val="tx1"/>
                          </a:solidFill>
                          <a:latin typeface="Hiragino Kaku Gothic Std W8" panose="020B0800000000000000" pitchFamily="34" charset="-128"/>
                          <a:ea typeface="Hiragino Kaku Gothic Std W8" panose="020B0800000000000000" pitchFamily="34" charset="-128"/>
                        </a:rPr>
                        <a:t>The Monster Weeps.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2" hMerge="1">
                  <a:txBody>
                    <a:bodyPr/>
                    <a:lstStyle/>
                    <a:p>
                      <a:pPr algn="ctr"/>
                      <a:endParaRPr lang="en-US"/>
                    </a:p>
                  </a:txBody>
                  <a:tcPr anchor="ctr"/>
                </a:tc>
                <a:tc>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Title:</a:t>
                      </a:r>
                    </a:p>
                    <a:p>
                      <a:pPr algn="ctr"/>
                      <a:r>
                        <a:rPr lang="en-US" sz="1050" dirty="0">
                          <a:latin typeface="Hiragino Kaku Gothic Std W8" panose="020B0800000000000000" pitchFamily="34" charset="-128"/>
                          <a:ea typeface="Hiragino Kaku Gothic Std W8" panose="020B0800000000000000" pitchFamily="34" charset="-128"/>
                        </a:rPr>
                        <a:t>Street Child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Author:</a:t>
                      </a:r>
                    </a:p>
                    <a:p>
                      <a:pPr algn="ctr"/>
                      <a:r>
                        <a:rPr lang="en-US" sz="1050" dirty="0">
                          <a:solidFill>
                            <a:schemeClr val="tx1"/>
                          </a:solidFill>
                          <a:latin typeface="Hiragino Kaku Gothic Std W8" panose="020B0800000000000000" pitchFamily="34" charset="-128"/>
                          <a:ea typeface="Hiragino Kaku Gothic Std W8" panose="020B0800000000000000" pitchFamily="34" charset="-128"/>
                        </a:rPr>
                        <a:t>Berlie Doherty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Genre:</a:t>
                      </a:r>
                    </a:p>
                    <a:p>
                      <a:pPr algn="ctr"/>
                      <a:r>
                        <a:rPr lang="en-US" sz="1050" dirty="0">
                          <a:latin typeface="Hiragino Kaku Gothic Std W8" panose="020B0800000000000000" pitchFamily="34" charset="-128"/>
                          <a:ea typeface="Hiragino Kaku Gothic Std W8" panose="020B0800000000000000" pitchFamily="34" charset="-128"/>
                        </a:rPr>
                        <a:t>Fiction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Chapter Word Count:</a:t>
                      </a:r>
                    </a:p>
                    <a:p>
                      <a:pPr algn="ctr"/>
                      <a:r>
                        <a:rPr lang="en-US" sz="1050" dirty="0">
                          <a:latin typeface="Hiragino Kaku Gothic Std W8" panose="020B0800000000000000" pitchFamily="34" charset="-128"/>
                          <a:ea typeface="Hiragino Kaku Gothic Std W8" panose="020B0800000000000000" pitchFamily="34" charset="-128"/>
                        </a:rPr>
                        <a:t>435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050" dirty="0">
                          <a:solidFill>
                            <a:srgbClr val="00B050"/>
                          </a:solidFill>
                          <a:latin typeface="Hiragino Kaku Gothic Std W8" panose="020B0800000000000000" pitchFamily="34" charset="-128"/>
                          <a:ea typeface="Hiragino Kaku Gothic Std W8" panose="020B0800000000000000" pitchFamily="34" charset="-128"/>
                        </a:rPr>
                        <a:t>Chapter Count:</a:t>
                      </a:r>
                    </a:p>
                    <a:p>
                      <a:pPr algn="ctr"/>
                      <a:r>
                        <a:rPr lang="en-US" sz="1050" dirty="0">
                          <a:latin typeface="Hiragino Kaku Gothic Std W8" panose="020B0800000000000000" pitchFamily="34" charset="-128"/>
                          <a:ea typeface="Hiragino Kaku Gothic Std W8" panose="020B0800000000000000" pitchFamily="34" charset="-128"/>
                        </a:rPr>
                        <a:t>17 of 27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5329056"/>
                  </a:ext>
                </a:extLst>
              </a:tr>
              <a:tr h="547697">
                <a:tc gridSpan="2" vMerge="1">
                  <a:txBody>
                    <a:bodyPr/>
                    <a:lstStyle/>
                    <a:p>
                      <a:pPr algn="ctr"/>
                      <a:endParaRPr lang="en-US" sz="2400" dirty="0">
                        <a:latin typeface="Hiragino Kaku Gothic Std W8" panose="020B0800000000000000" pitchFamily="34" charset="-128"/>
                        <a:ea typeface="Hiragino Kaku Gothic Std W8" panose="020B0800000000000000" pitchFamily="34" charset="-128"/>
                      </a:endParaRPr>
                    </a:p>
                  </a:txBody>
                  <a:tcPr anchor="ctr"/>
                </a:tc>
                <a:tc hMerge="1" vMerge="1">
                  <a:txBody>
                    <a:bodyPr/>
                    <a:lstStyle/>
                    <a:p>
                      <a:pPr algn="ctr"/>
                      <a:endParaRPr lang="en-US"/>
                    </a:p>
                  </a:txBody>
                  <a:tcPr anchor="ctr"/>
                </a:tc>
                <a:tc gridSpan="6">
                  <a:txBody>
                    <a:bodyPr/>
                    <a:lstStyle/>
                    <a:p>
                      <a:pPr algn="ctr"/>
                      <a:r>
                        <a:rPr lang="en-US" dirty="0">
                          <a:latin typeface="Hiragino Kaku Gothic Std W8" panose="020B0800000000000000" pitchFamily="34" charset="-128"/>
                          <a:ea typeface="Hiragino Kaku Gothic Std W8" panose="020B0800000000000000" pitchFamily="34" charset="-128"/>
                        </a:rPr>
                        <a:t>Meaning of the word in context.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0856202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1</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limped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Walking with difficulty, not putting his weight down on one foot.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64402458"/>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2</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chuckled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Laughed.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24002485"/>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3</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lolling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Hanging to one side.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093201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4</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frayed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Damaged, split.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75233973"/>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groping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Feeling.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3324265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6</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moaning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Making sounds as if in pain.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0072991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coursing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Making their way through.</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60744076"/>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8</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68558309"/>
                  </a:ext>
                </a:extLst>
              </a:tr>
              <a:tr h="548222">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1 Words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2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3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Word of the Chapter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3350771"/>
                  </a:ext>
                </a:extLst>
              </a:tr>
              <a:tr h="339468">
                <a:tc gridSpan="2">
                  <a:txBody>
                    <a:bodyPr/>
                    <a:lstStyle/>
                    <a:p>
                      <a:pPr algn="ctr"/>
                      <a:r>
                        <a:rPr lang="en-US" sz="1400" dirty="0">
                          <a:latin typeface="Gill Sans MT" panose="020B0502020104020203" pitchFamily="34" charset="77"/>
                        </a:rPr>
                        <a:t>worked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400" dirty="0">
                          <a:latin typeface="Gill Sans MT" panose="020B0502020104020203" pitchFamily="34" charset="77"/>
                          <a:ea typeface="Hiragino Kaku Gothic Std W8" panose="020B0800000000000000" pitchFamily="34" charset="-128"/>
                        </a:rPr>
                        <a:t>several</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400" dirty="0">
                          <a:latin typeface="Gill Sans MT" panose="020B0502020104020203" pitchFamily="34" charset="77"/>
                          <a:ea typeface="Hiragino Kaku Gothic Std W8" panose="020B0800000000000000" pitchFamily="34" charset="-128"/>
                        </a:rPr>
                        <a:t>plait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gridSpan="2">
                  <a:txBody>
                    <a:bodyPr/>
                    <a:lstStyle/>
                    <a:p>
                      <a:pPr algn="ctr"/>
                      <a:r>
                        <a:rPr lang="en-US" sz="1400" baseline="0" dirty="0">
                          <a:solidFill>
                            <a:srgbClr val="FF0000"/>
                          </a:solidFill>
                          <a:latin typeface="Gill Sans MT" panose="020B0502020104020203" pitchFamily="34" charset="77"/>
                          <a:ea typeface="Hiragino Kaku Gothic Std W8" panose="020B0800000000000000" pitchFamily="34" charset="-128"/>
                        </a:rPr>
                        <a:t>own accord  </a:t>
                      </a:r>
                      <a:r>
                        <a:rPr lang="en-US" sz="1400" baseline="0" dirty="0">
                          <a:solidFill>
                            <a:schemeClr val="tx1"/>
                          </a:solidFill>
                          <a:latin typeface="Gill Sans MT" panose="020B0502020104020203" pitchFamily="34" charset="77"/>
                          <a:ea typeface="Hiragino Kaku Gothic Std W8" panose="020B0800000000000000" pitchFamily="34" charset="-128"/>
                        </a:rPr>
                        <a:t>– by themselves</a:t>
                      </a:r>
                      <a:endParaRPr lang="en-US" sz="1400" dirty="0">
                        <a:solidFill>
                          <a:schemeClr val="tx1"/>
                        </a:solidFill>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40381091"/>
                  </a:ext>
                </a:extLst>
              </a:tr>
              <a:tr h="339468">
                <a:tc gridSpan="2">
                  <a:txBody>
                    <a:bodyPr/>
                    <a:lstStyle/>
                    <a:p>
                      <a:pPr algn="ctr"/>
                      <a:r>
                        <a:rPr lang="en-US" sz="1400" dirty="0">
                          <a:latin typeface="Gill Sans MT" panose="020B0502020104020203" pitchFamily="34" charset="77"/>
                        </a:rPr>
                        <a:t>follow</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willing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pocket watch</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966039818"/>
                  </a:ext>
                </a:extLst>
              </a:tr>
              <a:tr h="339468">
                <a:tc gridSpan="2">
                  <a:txBody>
                    <a:bodyPr/>
                    <a:lstStyle/>
                    <a:p>
                      <a:pPr algn="ctr"/>
                      <a:r>
                        <a:rPr lang="en-US" sz="1400" dirty="0">
                          <a:latin typeface="Gill Sans MT" panose="020B0502020104020203" pitchFamily="34" charset="77"/>
                        </a:rPr>
                        <a:t>deeply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478426063"/>
                  </a:ext>
                </a:extLst>
              </a:tr>
            </a:tbl>
          </a:graphicData>
        </a:graphic>
      </p:graphicFrame>
    </p:spTree>
    <p:extLst>
      <p:ext uri="{BB962C8B-B14F-4D97-AF65-F5344CB8AC3E}">
        <p14:creationId xmlns:p14="http://schemas.microsoft.com/office/powerpoint/2010/main" val="25446700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6D796D18-EC40-2742-80D3-6B02BB77605F}"/>
              </a:ext>
            </a:extLst>
          </p:cNvPr>
          <p:cNvGraphicFramePr>
            <a:graphicFrameLocks noGrp="1"/>
          </p:cNvGraphicFramePr>
          <p:nvPr>
            <p:extLst>
              <p:ext uri="{D42A27DB-BD31-4B8C-83A1-F6EECF244321}">
                <p14:modId xmlns:p14="http://schemas.microsoft.com/office/powerpoint/2010/main" val="3023864132"/>
              </p:ext>
            </p:extLst>
          </p:nvPr>
        </p:nvGraphicFramePr>
        <p:xfrm>
          <a:off x="127000" y="69426"/>
          <a:ext cx="9639301" cy="6707034"/>
        </p:xfrm>
        <a:graphic>
          <a:graphicData uri="http://schemas.openxmlformats.org/drawingml/2006/table">
            <a:tbl>
              <a:tblPr firstRow="1" bandRow="1">
                <a:tableStyleId>{5940675A-B579-460E-94D1-54222C63F5DA}</a:tableStyleId>
              </a:tblPr>
              <a:tblGrid>
                <a:gridCol w="465904">
                  <a:extLst>
                    <a:ext uri="{9D8B030D-6E8A-4147-A177-3AD203B41FA5}">
                      <a16:colId xmlns:a16="http://schemas.microsoft.com/office/drawing/2014/main" val="828050034"/>
                    </a:ext>
                  </a:extLst>
                </a:gridCol>
                <a:gridCol w="1950452">
                  <a:extLst>
                    <a:ext uri="{9D8B030D-6E8A-4147-A177-3AD203B41FA5}">
                      <a16:colId xmlns:a16="http://schemas.microsoft.com/office/drawing/2014/main" val="3050299405"/>
                    </a:ext>
                  </a:extLst>
                </a:gridCol>
                <a:gridCol w="2083553">
                  <a:extLst>
                    <a:ext uri="{9D8B030D-6E8A-4147-A177-3AD203B41FA5}">
                      <a16:colId xmlns:a16="http://schemas.microsoft.com/office/drawing/2014/main" val="3054467988"/>
                    </a:ext>
                  </a:extLst>
                </a:gridCol>
                <a:gridCol w="241610">
                  <a:extLst>
                    <a:ext uri="{9D8B030D-6E8A-4147-A177-3AD203B41FA5}">
                      <a16:colId xmlns:a16="http://schemas.microsoft.com/office/drawing/2014/main" val="2047785366"/>
                    </a:ext>
                  </a:extLst>
                </a:gridCol>
                <a:gridCol w="1417724">
                  <a:extLst>
                    <a:ext uri="{9D8B030D-6E8A-4147-A177-3AD203B41FA5}">
                      <a16:colId xmlns:a16="http://schemas.microsoft.com/office/drawing/2014/main" val="3756696797"/>
                    </a:ext>
                  </a:extLst>
                </a:gridCol>
                <a:gridCol w="822729">
                  <a:extLst>
                    <a:ext uri="{9D8B030D-6E8A-4147-A177-3AD203B41FA5}">
                      <a16:colId xmlns:a16="http://schemas.microsoft.com/office/drawing/2014/main" val="1563914501"/>
                    </a:ext>
                  </a:extLst>
                </a:gridCol>
                <a:gridCol w="653686">
                  <a:extLst>
                    <a:ext uri="{9D8B030D-6E8A-4147-A177-3AD203B41FA5}">
                      <a16:colId xmlns:a16="http://schemas.microsoft.com/office/drawing/2014/main" val="1734821688"/>
                    </a:ext>
                  </a:extLst>
                </a:gridCol>
                <a:gridCol w="2003643">
                  <a:extLst>
                    <a:ext uri="{9D8B030D-6E8A-4147-A177-3AD203B41FA5}">
                      <a16:colId xmlns:a16="http://schemas.microsoft.com/office/drawing/2014/main" val="3410385600"/>
                    </a:ext>
                  </a:extLst>
                </a:gridCol>
              </a:tblGrid>
              <a:tr h="509201">
                <a:tc rowSpan="2" gridSpan="2">
                  <a:txBody>
                    <a:bodyPr/>
                    <a:lstStyle/>
                    <a:p>
                      <a:pPr algn="ctr"/>
                      <a:r>
                        <a:rPr lang="en-US" sz="2400" dirty="0">
                          <a:solidFill>
                            <a:srgbClr val="FF0000"/>
                          </a:solidFill>
                          <a:latin typeface="Hiragino Kaku Gothic Std W8" panose="020B0800000000000000" pitchFamily="34" charset="-128"/>
                          <a:ea typeface="Hiragino Kaku Gothic Std W8" panose="020B0800000000000000" pitchFamily="34" charset="-128"/>
                        </a:rPr>
                        <a:t>Chapter 18</a:t>
                      </a:r>
                    </a:p>
                    <a:p>
                      <a:pPr algn="ctr"/>
                      <a:r>
                        <a:rPr lang="en-US" sz="2000" dirty="0">
                          <a:solidFill>
                            <a:schemeClr val="tx1"/>
                          </a:solidFill>
                          <a:latin typeface="Hiragino Kaku Gothic Std W8" panose="020B0800000000000000" pitchFamily="34" charset="-128"/>
                          <a:ea typeface="Hiragino Kaku Gothic Std W8" panose="020B0800000000000000" pitchFamily="34" charset="-128"/>
                        </a:rPr>
                        <a:t>You can do it. Bruvver.</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2" hMerge="1">
                  <a:txBody>
                    <a:bodyPr/>
                    <a:lstStyle/>
                    <a:p>
                      <a:pPr algn="ctr"/>
                      <a:endParaRPr lang="en-US"/>
                    </a:p>
                  </a:txBody>
                  <a:tcPr anchor="ctr"/>
                </a:tc>
                <a:tc>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Title:</a:t>
                      </a:r>
                    </a:p>
                    <a:p>
                      <a:pPr algn="ctr"/>
                      <a:r>
                        <a:rPr lang="en-US" sz="1050" dirty="0">
                          <a:latin typeface="Hiragino Kaku Gothic Std W8" panose="020B0800000000000000" pitchFamily="34" charset="-128"/>
                          <a:ea typeface="Hiragino Kaku Gothic Std W8" panose="020B0800000000000000" pitchFamily="34" charset="-128"/>
                        </a:rPr>
                        <a:t>Street Child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Author:</a:t>
                      </a:r>
                    </a:p>
                    <a:p>
                      <a:pPr algn="ctr"/>
                      <a:r>
                        <a:rPr lang="en-US" sz="1050" dirty="0">
                          <a:solidFill>
                            <a:schemeClr val="tx1"/>
                          </a:solidFill>
                          <a:latin typeface="Hiragino Kaku Gothic Std W8" panose="020B0800000000000000" pitchFamily="34" charset="-128"/>
                          <a:ea typeface="Hiragino Kaku Gothic Std W8" panose="020B0800000000000000" pitchFamily="34" charset="-128"/>
                        </a:rPr>
                        <a:t>Berlie Doherty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Genre:</a:t>
                      </a:r>
                    </a:p>
                    <a:p>
                      <a:pPr algn="ctr"/>
                      <a:r>
                        <a:rPr lang="en-US" sz="1050" dirty="0">
                          <a:latin typeface="Hiragino Kaku Gothic Std W8" panose="020B0800000000000000" pitchFamily="34" charset="-128"/>
                          <a:ea typeface="Hiragino Kaku Gothic Std W8" panose="020B0800000000000000" pitchFamily="34" charset="-128"/>
                        </a:rPr>
                        <a:t>Fiction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Chapter Word Count:</a:t>
                      </a:r>
                    </a:p>
                    <a:p>
                      <a:pPr algn="ctr"/>
                      <a:r>
                        <a:rPr lang="en-US" sz="1050" dirty="0">
                          <a:latin typeface="Hiragino Kaku Gothic Std W8" panose="020B0800000000000000" pitchFamily="34" charset="-128"/>
                          <a:ea typeface="Hiragino Kaku Gothic Std W8" panose="020B0800000000000000" pitchFamily="34" charset="-128"/>
                        </a:rPr>
                        <a:t>435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050" dirty="0">
                          <a:solidFill>
                            <a:srgbClr val="00B050"/>
                          </a:solidFill>
                          <a:latin typeface="Hiragino Kaku Gothic Std W8" panose="020B0800000000000000" pitchFamily="34" charset="-128"/>
                          <a:ea typeface="Hiragino Kaku Gothic Std W8" panose="020B0800000000000000" pitchFamily="34" charset="-128"/>
                        </a:rPr>
                        <a:t>Chapter Count:</a:t>
                      </a:r>
                    </a:p>
                    <a:p>
                      <a:pPr algn="ctr"/>
                      <a:r>
                        <a:rPr lang="en-US" sz="1050" dirty="0">
                          <a:latin typeface="Hiragino Kaku Gothic Std W8" panose="020B0800000000000000" pitchFamily="34" charset="-128"/>
                          <a:ea typeface="Hiragino Kaku Gothic Std W8" panose="020B0800000000000000" pitchFamily="34" charset="-128"/>
                        </a:rPr>
                        <a:t>18 of 27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5329056"/>
                  </a:ext>
                </a:extLst>
              </a:tr>
              <a:tr h="547697">
                <a:tc gridSpan="2" vMerge="1">
                  <a:txBody>
                    <a:bodyPr/>
                    <a:lstStyle/>
                    <a:p>
                      <a:pPr algn="ctr"/>
                      <a:endParaRPr lang="en-US" sz="2400" dirty="0">
                        <a:latin typeface="Hiragino Kaku Gothic Std W8" panose="020B0800000000000000" pitchFamily="34" charset="-128"/>
                        <a:ea typeface="Hiragino Kaku Gothic Std W8" panose="020B0800000000000000" pitchFamily="34" charset="-128"/>
                      </a:endParaRPr>
                    </a:p>
                  </a:txBody>
                  <a:tcPr anchor="ctr"/>
                </a:tc>
                <a:tc hMerge="1" vMerge="1">
                  <a:txBody>
                    <a:bodyPr/>
                    <a:lstStyle/>
                    <a:p>
                      <a:pPr algn="ctr"/>
                      <a:endParaRPr lang="en-US"/>
                    </a:p>
                  </a:txBody>
                  <a:tcPr anchor="ctr"/>
                </a:tc>
                <a:tc gridSpan="6">
                  <a:txBody>
                    <a:bodyPr/>
                    <a:lstStyle/>
                    <a:p>
                      <a:pPr algn="ctr"/>
                      <a:r>
                        <a:rPr lang="en-US" dirty="0">
                          <a:latin typeface="Hiragino Kaku Gothic Std W8" panose="020B0800000000000000" pitchFamily="34" charset="-128"/>
                          <a:ea typeface="Hiragino Kaku Gothic Std W8" panose="020B0800000000000000" pitchFamily="34" charset="-128"/>
                        </a:rPr>
                        <a:t>Meaning of the word in context.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0856202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1</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procession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A group of people travelling along together in a line.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64402458"/>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2</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hoots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Loud cries.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24002485"/>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3</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pageant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Carnival.</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093201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4</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scornful</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Showing contempt.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75233973"/>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curiously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Wanting to find out more.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3324265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6</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reckless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Careless.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0072991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erupted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Burst out.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60744076"/>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8</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eternity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An age – forever.</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68558309"/>
                  </a:ext>
                </a:extLst>
              </a:tr>
              <a:tr h="548222">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1 Words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2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3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Word of the Chapter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3350771"/>
                  </a:ext>
                </a:extLst>
              </a:tr>
              <a:tr h="339468">
                <a:tc gridSpan="2">
                  <a:txBody>
                    <a:bodyPr/>
                    <a:lstStyle/>
                    <a:p>
                      <a:pPr algn="ctr"/>
                      <a:r>
                        <a:rPr lang="en-US" sz="1400" dirty="0">
                          <a:latin typeface="Gill Sans MT" panose="020B0502020104020203" pitchFamily="34" charset="77"/>
                        </a:rPr>
                        <a:t>dressed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400" dirty="0">
                          <a:latin typeface="Gill Sans MT" panose="020B0502020104020203" pitchFamily="34" charset="77"/>
                          <a:ea typeface="Hiragino Kaku Gothic Std W8" panose="020B0800000000000000" pitchFamily="34" charset="-128"/>
                        </a:rPr>
                        <a:t>drawn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400" dirty="0">
                          <a:latin typeface="Gill Sans MT" panose="020B0502020104020203" pitchFamily="34" charset="77"/>
                          <a:ea typeface="Hiragino Kaku Gothic Std W8" panose="020B0800000000000000" pitchFamily="34" charset="-128"/>
                        </a:rPr>
                        <a:t>barrels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gridSpan="2">
                  <a:txBody>
                    <a:bodyPr/>
                    <a:lstStyle/>
                    <a:p>
                      <a:pPr algn="ctr"/>
                      <a:r>
                        <a:rPr lang="en-US" sz="1400" baseline="0" dirty="0">
                          <a:solidFill>
                            <a:srgbClr val="FF0000"/>
                          </a:solidFill>
                          <a:latin typeface="Gill Sans MT" panose="020B0502020104020203" pitchFamily="34" charset="77"/>
                          <a:ea typeface="Hiragino Kaku Gothic Std W8" panose="020B0800000000000000" pitchFamily="34" charset="-128"/>
                        </a:rPr>
                        <a:t>mournful  </a:t>
                      </a:r>
                      <a:r>
                        <a:rPr lang="en-US" sz="1400" baseline="0" dirty="0">
                          <a:solidFill>
                            <a:schemeClr val="tx1"/>
                          </a:solidFill>
                          <a:latin typeface="Gill Sans MT" panose="020B0502020104020203" pitchFamily="34" charset="77"/>
                          <a:ea typeface="Hiragino Kaku Gothic Std W8" panose="020B0800000000000000" pitchFamily="34" charset="-128"/>
                        </a:rPr>
                        <a:t>– sad </a:t>
                      </a:r>
                      <a:endParaRPr lang="en-US" sz="1400" dirty="0">
                        <a:solidFill>
                          <a:schemeClr val="tx1"/>
                        </a:solidFill>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40381091"/>
                  </a:ext>
                </a:extLst>
              </a:tr>
              <a:tr h="339468">
                <a:tc gridSpan="2">
                  <a:txBody>
                    <a:bodyPr/>
                    <a:lstStyle/>
                    <a:p>
                      <a:pPr algn="ctr"/>
                      <a:r>
                        <a:rPr lang="en-US" sz="1400" dirty="0">
                          <a:latin typeface="Gill Sans MT" panose="020B0502020104020203" pitchFamily="34" charset="77"/>
                        </a:rPr>
                        <a:t>waved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gathered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circus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966039818"/>
                  </a:ext>
                </a:extLst>
              </a:tr>
              <a:tr h="339468">
                <a:tc gridSpan="2">
                  <a:txBody>
                    <a:bodyPr/>
                    <a:lstStyle/>
                    <a:p>
                      <a:pPr algn="ctr"/>
                      <a:r>
                        <a:rPr lang="en-US" sz="1400" dirty="0">
                          <a:latin typeface="Gill Sans MT" panose="020B0502020104020203" pitchFamily="34" charset="77"/>
                        </a:rPr>
                        <a:t>hating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attempt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trombones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478426063"/>
                  </a:ext>
                </a:extLst>
              </a:tr>
            </a:tbl>
          </a:graphicData>
        </a:graphic>
      </p:graphicFrame>
    </p:spTree>
    <p:extLst>
      <p:ext uri="{BB962C8B-B14F-4D97-AF65-F5344CB8AC3E}">
        <p14:creationId xmlns:p14="http://schemas.microsoft.com/office/powerpoint/2010/main" val="204320402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6D796D18-EC40-2742-80D3-6B02BB77605F}"/>
              </a:ext>
            </a:extLst>
          </p:cNvPr>
          <p:cNvGraphicFramePr>
            <a:graphicFrameLocks noGrp="1"/>
          </p:cNvGraphicFramePr>
          <p:nvPr>
            <p:extLst>
              <p:ext uri="{D42A27DB-BD31-4B8C-83A1-F6EECF244321}">
                <p14:modId xmlns:p14="http://schemas.microsoft.com/office/powerpoint/2010/main" val="2063728015"/>
              </p:ext>
            </p:extLst>
          </p:nvPr>
        </p:nvGraphicFramePr>
        <p:xfrm>
          <a:off x="127000" y="69426"/>
          <a:ext cx="9639301" cy="6697132"/>
        </p:xfrm>
        <a:graphic>
          <a:graphicData uri="http://schemas.openxmlformats.org/drawingml/2006/table">
            <a:tbl>
              <a:tblPr firstRow="1" bandRow="1">
                <a:tableStyleId>{5940675A-B579-460E-94D1-54222C63F5DA}</a:tableStyleId>
              </a:tblPr>
              <a:tblGrid>
                <a:gridCol w="465904">
                  <a:extLst>
                    <a:ext uri="{9D8B030D-6E8A-4147-A177-3AD203B41FA5}">
                      <a16:colId xmlns:a16="http://schemas.microsoft.com/office/drawing/2014/main" val="828050034"/>
                    </a:ext>
                  </a:extLst>
                </a:gridCol>
                <a:gridCol w="1950452">
                  <a:extLst>
                    <a:ext uri="{9D8B030D-6E8A-4147-A177-3AD203B41FA5}">
                      <a16:colId xmlns:a16="http://schemas.microsoft.com/office/drawing/2014/main" val="3050299405"/>
                    </a:ext>
                  </a:extLst>
                </a:gridCol>
                <a:gridCol w="2083553">
                  <a:extLst>
                    <a:ext uri="{9D8B030D-6E8A-4147-A177-3AD203B41FA5}">
                      <a16:colId xmlns:a16="http://schemas.microsoft.com/office/drawing/2014/main" val="3054467988"/>
                    </a:ext>
                  </a:extLst>
                </a:gridCol>
                <a:gridCol w="241610">
                  <a:extLst>
                    <a:ext uri="{9D8B030D-6E8A-4147-A177-3AD203B41FA5}">
                      <a16:colId xmlns:a16="http://schemas.microsoft.com/office/drawing/2014/main" val="2047785366"/>
                    </a:ext>
                  </a:extLst>
                </a:gridCol>
                <a:gridCol w="1417724">
                  <a:extLst>
                    <a:ext uri="{9D8B030D-6E8A-4147-A177-3AD203B41FA5}">
                      <a16:colId xmlns:a16="http://schemas.microsoft.com/office/drawing/2014/main" val="3756696797"/>
                    </a:ext>
                  </a:extLst>
                </a:gridCol>
                <a:gridCol w="822729">
                  <a:extLst>
                    <a:ext uri="{9D8B030D-6E8A-4147-A177-3AD203B41FA5}">
                      <a16:colId xmlns:a16="http://schemas.microsoft.com/office/drawing/2014/main" val="1563914501"/>
                    </a:ext>
                  </a:extLst>
                </a:gridCol>
                <a:gridCol w="653686">
                  <a:extLst>
                    <a:ext uri="{9D8B030D-6E8A-4147-A177-3AD203B41FA5}">
                      <a16:colId xmlns:a16="http://schemas.microsoft.com/office/drawing/2014/main" val="1734821688"/>
                    </a:ext>
                  </a:extLst>
                </a:gridCol>
                <a:gridCol w="2003643">
                  <a:extLst>
                    <a:ext uri="{9D8B030D-6E8A-4147-A177-3AD203B41FA5}">
                      <a16:colId xmlns:a16="http://schemas.microsoft.com/office/drawing/2014/main" val="3410385600"/>
                    </a:ext>
                  </a:extLst>
                </a:gridCol>
              </a:tblGrid>
              <a:tr h="509201">
                <a:tc rowSpan="2" gridSpan="2">
                  <a:txBody>
                    <a:bodyPr/>
                    <a:lstStyle/>
                    <a:p>
                      <a:pPr algn="ctr"/>
                      <a:r>
                        <a:rPr lang="en-US" sz="2400" dirty="0">
                          <a:solidFill>
                            <a:srgbClr val="FF0000"/>
                          </a:solidFill>
                          <a:latin typeface="Hiragino Kaku Gothic Std W8" panose="020B0800000000000000" pitchFamily="34" charset="-128"/>
                          <a:ea typeface="Hiragino Kaku Gothic Std W8" panose="020B0800000000000000" pitchFamily="34" charset="-128"/>
                        </a:rPr>
                        <a:t>Chapter 19</a:t>
                      </a:r>
                    </a:p>
                    <a:p>
                      <a:pPr algn="ctr"/>
                      <a:r>
                        <a:rPr lang="en-US" sz="2000" dirty="0">
                          <a:solidFill>
                            <a:schemeClr val="tx1"/>
                          </a:solidFill>
                          <a:latin typeface="Hiragino Kaku Gothic Std W8" panose="020B0800000000000000" pitchFamily="34" charset="-128"/>
                          <a:ea typeface="Hiragino Kaku Gothic Std W8" panose="020B0800000000000000" pitchFamily="34" charset="-128"/>
                        </a:rPr>
                        <a:t>Away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2" hMerge="1">
                  <a:txBody>
                    <a:bodyPr/>
                    <a:lstStyle/>
                    <a:p>
                      <a:pPr algn="ctr"/>
                      <a:endParaRPr lang="en-US"/>
                    </a:p>
                  </a:txBody>
                  <a:tcPr anchor="ctr"/>
                </a:tc>
                <a:tc>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Title:</a:t>
                      </a:r>
                    </a:p>
                    <a:p>
                      <a:pPr algn="ctr"/>
                      <a:r>
                        <a:rPr lang="en-US" sz="1050" dirty="0">
                          <a:latin typeface="Hiragino Kaku Gothic Std W8" panose="020B0800000000000000" pitchFamily="34" charset="-128"/>
                          <a:ea typeface="Hiragino Kaku Gothic Std W8" panose="020B0800000000000000" pitchFamily="34" charset="-128"/>
                        </a:rPr>
                        <a:t>Street Child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Author:</a:t>
                      </a:r>
                    </a:p>
                    <a:p>
                      <a:pPr algn="ctr"/>
                      <a:r>
                        <a:rPr lang="en-US" sz="1050" dirty="0">
                          <a:solidFill>
                            <a:schemeClr val="tx1"/>
                          </a:solidFill>
                          <a:latin typeface="Hiragino Kaku Gothic Std W8" panose="020B0800000000000000" pitchFamily="34" charset="-128"/>
                          <a:ea typeface="Hiragino Kaku Gothic Std W8" panose="020B0800000000000000" pitchFamily="34" charset="-128"/>
                        </a:rPr>
                        <a:t>Berlie Doherty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Genre:</a:t>
                      </a:r>
                    </a:p>
                    <a:p>
                      <a:pPr algn="ctr"/>
                      <a:r>
                        <a:rPr lang="en-US" sz="1050" dirty="0">
                          <a:latin typeface="Hiragino Kaku Gothic Std W8" panose="020B0800000000000000" pitchFamily="34" charset="-128"/>
                          <a:ea typeface="Hiragino Kaku Gothic Std W8" panose="020B0800000000000000" pitchFamily="34" charset="-128"/>
                        </a:rPr>
                        <a:t>Fiction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Chapter Word Count:</a:t>
                      </a:r>
                    </a:p>
                    <a:p>
                      <a:pPr algn="ctr"/>
                      <a:r>
                        <a:rPr lang="en-US" sz="1050" dirty="0">
                          <a:latin typeface="Hiragino Kaku Gothic Std W8" panose="020B0800000000000000" pitchFamily="34" charset="-128"/>
                          <a:ea typeface="Hiragino Kaku Gothic Std W8" panose="020B0800000000000000" pitchFamily="34" charset="-128"/>
                        </a:rPr>
                        <a:t>435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050" dirty="0">
                          <a:solidFill>
                            <a:srgbClr val="00B050"/>
                          </a:solidFill>
                          <a:latin typeface="Hiragino Kaku Gothic Std W8" panose="020B0800000000000000" pitchFamily="34" charset="-128"/>
                          <a:ea typeface="Hiragino Kaku Gothic Std W8" panose="020B0800000000000000" pitchFamily="34" charset="-128"/>
                        </a:rPr>
                        <a:t>Chapter Count:</a:t>
                      </a:r>
                    </a:p>
                    <a:p>
                      <a:pPr algn="ctr"/>
                      <a:r>
                        <a:rPr lang="en-US" sz="1050" dirty="0">
                          <a:latin typeface="Hiragino Kaku Gothic Std W8" panose="020B0800000000000000" pitchFamily="34" charset="-128"/>
                          <a:ea typeface="Hiragino Kaku Gothic Std W8" panose="020B0800000000000000" pitchFamily="34" charset="-128"/>
                        </a:rPr>
                        <a:t>19 of 27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5329056"/>
                  </a:ext>
                </a:extLst>
              </a:tr>
              <a:tr h="547697">
                <a:tc gridSpan="2" vMerge="1">
                  <a:txBody>
                    <a:bodyPr/>
                    <a:lstStyle/>
                    <a:p>
                      <a:pPr algn="ctr"/>
                      <a:endParaRPr lang="en-US" sz="2400" dirty="0">
                        <a:latin typeface="Hiragino Kaku Gothic Std W8" panose="020B0800000000000000" pitchFamily="34" charset="-128"/>
                        <a:ea typeface="Hiragino Kaku Gothic Std W8" panose="020B0800000000000000" pitchFamily="34" charset="-128"/>
                      </a:endParaRPr>
                    </a:p>
                  </a:txBody>
                  <a:tcPr anchor="ctr"/>
                </a:tc>
                <a:tc hMerge="1" vMerge="1">
                  <a:txBody>
                    <a:bodyPr/>
                    <a:lstStyle/>
                    <a:p>
                      <a:pPr algn="ctr"/>
                      <a:endParaRPr lang="en-US"/>
                    </a:p>
                  </a:txBody>
                  <a:tcPr anchor="ctr"/>
                </a:tc>
                <a:tc gridSpan="6">
                  <a:txBody>
                    <a:bodyPr/>
                    <a:lstStyle/>
                    <a:p>
                      <a:pPr algn="ctr"/>
                      <a:r>
                        <a:rPr lang="en-US" dirty="0">
                          <a:latin typeface="Hiragino Kaku Gothic Std W8" panose="020B0800000000000000" pitchFamily="34" charset="-128"/>
                          <a:ea typeface="Hiragino Kaku Gothic Std W8" panose="020B0800000000000000" pitchFamily="34" charset="-128"/>
                        </a:rPr>
                        <a:t>Meaning of the word in context.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0856202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1</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hollered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Shouted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64402458"/>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2</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pummelled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Banged repeatedly.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24002485"/>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3</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clamour</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Shouts, screams, noise.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093201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4</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weariness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Exhaustion.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75233973"/>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flung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Threw.</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3324265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6</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suffocating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Not able to breathe.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0072991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60744076"/>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8</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68558309"/>
                  </a:ext>
                </a:extLst>
              </a:tr>
              <a:tr h="548222">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1 Words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2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3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Word of the Chapter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3350771"/>
                  </a:ext>
                </a:extLst>
              </a:tr>
              <a:tr h="339468">
                <a:tc gridSpan="2">
                  <a:txBody>
                    <a:bodyPr/>
                    <a:lstStyle/>
                    <a:p>
                      <a:pPr algn="ctr"/>
                      <a:r>
                        <a:rPr lang="en-US" sz="1400" dirty="0">
                          <a:latin typeface="Gill Sans MT" panose="020B0502020104020203" pitchFamily="34" charset="77"/>
                        </a:rPr>
                        <a:t>across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400" dirty="0">
                          <a:latin typeface="Gill Sans MT" panose="020B0502020104020203" pitchFamily="34" charset="77"/>
                          <a:ea typeface="Hiragino Kaku Gothic Std W8" panose="020B0800000000000000" pitchFamily="34" charset="-128"/>
                        </a:rPr>
                        <a:t>blazed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400" dirty="0">
                          <a:latin typeface="Gill Sans MT" panose="020B0502020104020203" pitchFamily="34" charset="77"/>
                          <a:ea typeface="Hiragino Kaku Gothic Std W8" panose="020B0800000000000000" pitchFamily="34" charset="-128"/>
                        </a:rPr>
                        <a:t>undergrowth</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gridSpan="2">
                  <a:txBody>
                    <a:bodyPr/>
                    <a:lstStyle/>
                    <a:p>
                      <a:pPr algn="ctr"/>
                      <a:r>
                        <a:rPr lang="en-US" sz="1400" baseline="0" dirty="0">
                          <a:solidFill>
                            <a:srgbClr val="FF0000"/>
                          </a:solidFill>
                          <a:latin typeface="Gill Sans MT" panose="020B0502020104020203" pitchFamily="34" charset="77"/>
                          <a:ea typeface="Hiragino Kaku Gothic Std W8" panose="020B0800000000000000" pitchFamily="34" charset="-128"/>
                        </a:rPr>
                        <a:t>instantly  </a:t>
                      </a:r>
                      <a:r>
                        <a:rPr lang="en-US" sz="1400" baseline="0" dirty="0">
                          <a:solidFill>
                            <a:schemeClr val="tx1"/>
                          </a:solidFill>
                          <a:latin typeface="Gill Sans MT" panose="020B0502020104020203" pitchFamily="34" charset="77"/>
                          <a:ea typeface="Hiragino Kaku Gothic Std W8" panose="020B0800000000000000" pitchFamily="34" charset="-128"/>
                        </a:rPr>
                        <a:t>– immediately</a:t>
                      </a:r>
                      <a:endParaRPr lang="en-US" sz="1400" dirty="0">
                        <a:solidFill>
                          <a:schemeClr val="tx1"/>
                        </a:solidFill>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40381091"/>
                  </a:ext>
                </a:extLst>
              </a:tr>
              <a:tr h="339468">
                <a:tc gridSpan="2">
                  <a:txBody>
                    <a:bodyPr/>
                    <a:lstStyle/>
                    <a:p>
                      <a:pPr algn="ctr"/>
                      <a:r>
                        <a:rPr lang="en-US" sz="1400" dirty="0">
                          <a:latin typeface="Gill Sans MT" panose="020B0502020104020203" pitchFamily="34" charset="77"/>
                        </a:rPr>
                        <a:t>animals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terrier</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966039818"/>
                  </a:ext>
                </a:extLst>
              </a:tr>
              <a:tr h="339468">
                <a:tc gridSpan="2">
                  <a:txBody>
                    <a:bodyPr/>
                    <a:lstStyle/>
                    <a:p>
                      <a:pPr algn="ctr"/>
                      <a:r>
                        <a:rPr lang="en-US" sz="1400" dirty="0">
                          <a:latin typeface="Gill Sans MT" panose="020B0502020104020203" pitchFamily="34" charset="77"/>
                        </a:rPr>
                        <a:t>crawled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478426063"/>
                  </a:ext>
                </a:extLst>
              </a:tr>
            </a:tbl>
          </a:graphicData>
        </a:graphic>
      </p:graphicFrame>
    </p:spTree>
    <p:extLst>
      <p:ext uri="{BB962C8B-B14F-4D97-AF65-F5344CB8AC3E}">
        <p14:creationId xmlns:p14="http://schemas.microsoft.com/office/powerpoint/2010/main" val="94605139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6D796D18-EC40-2742-80D3-6B02BB77605F}"/>
              </a:ext>
            </a:extLst>
          </p:cNvPr>
          <p:cNvGraphicFramePr>
            <a:graphicFrameLocks noGrp="1"/>
          </p:cNvGraphicFramePr>
          <p:nvPr>
            <p:extLst>
              <p:ext uri="{D42A27DB-BD31-4B8C-83A1-F6EECF244321}">
                <p14:modId xmlns:p14="http://schemas.microsoft.com/office/powerpoint/2010/main" val="1055574039"/>
              </p:ext>
            </p:extLst>
          </p:nvPr>
        </p:nvGraphicFramePr>
        <p:xfrm>
          <a:off x="127000" y="69426"/>
          <a:ext cx="9639301" cy="6707034"/>
        </p:xfrm>
        <a:graphic>
          <a:graphicData uri="http://schemas.openxmlformats.org/drawingml/2006/table">
            <a:tbl>
              <a:tblPr firstRow="1" bandRow="1">
                <a:tableStyleId>{5940675A-B579-460E-94D1-54222C63F5DA}</a:tableStyleId>
              </a:tblPr>
              <a:tblGrid>
                <a:gridCol w="465904">
                  <a:extLst>
                    <a:ext uri="{9D8B030D-6E8A-4147-A177-3AD203B41FA5}">
                      <a16:colId xmlns:a16="http://schemas.microsoft.com/office/drawing/2014/main" val="828050034"/>
                    </a:ext>
                  </a:extLst>
                </a:gridCol>
                <a:gridCol w="1950452">
                  <a:extLst>
                    <a:ext uri="{9D8B030D-6E8A-4147-A177-3AD203B41FA5}">
                      <a16:colId xmlns:a16="http://schemas.microsoft.com/office/drawing/2014/main" val="3050299405"/>
                    </a:ext>
                  </a:extLst>
                </a:gridCol>
                <a:gridCol w="2083553">
                  <a:extLst>
                    <a:ext uri="{9D8B030D-6E8A-4147-A177-3AD203B41FA5}">
                      <a16:colId xmlns:a16="http://schemas.microsoft.com/office/drawing/2014/main" val="3054467988"/>
                    </a:ext>
                  </a:extLst>
                </a:gridCol>
                <a:gridCol w="241610">
                  <a:extLst>
                    <a:ext uri="{9D8B030D-6E8A-4147-A177-3AD203B41FA5}">
                      <a16:colId xmlns:a16="http://schemas.microsoft.com/office/drawing/2014/main" val="2047785366"/>
                    </a:ext>
                  </a:extLst>
                </a:gridCol>
                <a:gridCol w="1417724">
                  <a:extLst>
                    <a:ext uri="{9D8B030D-6E8A-4147-A177-3AD203B41FA5}">
                      <a16:colId xmlns:a16="http://schemas.microsoft.com/office/drawing/2014/main" val="3756696797"/>
                    </a:ext>
                  </a:extLst>
                </a:gridCol>
                <a:gridCol w="822729">
                  <a:extLst>
                    <a:ext uri="{9D8B030D-6E8A-4147-A177-3AD203B41FA5}">
                      <a16:colId xmlns:a16="http://schemas.microsoft.com/office/drawing/2014/main" val="1563914501"/>
                    </a:ext>
                  </a:extLst>
                </a:gridCol>
                <a:gridCol w="653686">
                  <a:extLst>
                    <a:ext uri="{9D8B030D-6E8A-4147-A177-3AD203B41FA5}">
                      <a16:colId xmlns:a16="http://schemas.microsoft.com/office/drawing/2014/main" val="1734821688"/>
                    </a:ext>
                  </a:extLst>
                </a:gridCol>
                <a:gridCol w="2003643">
                  <a:extLst>
                    <a:ext uri="{9D8B030D-6E8A-4147-A177-3AD203B41FA5}">
                      <a16:colId xmlns:a16="http://schemas.microsoft.com/office/drawing/2014/main" val="3410385600"/>
                    </a:ext>
                  </a:extLst>
                </a:gridCol>
              </a:tblGrid>
              <a:tr h="509201">
                <a:tc rowSpan="2" gridSpan="2">
                  <a:txBody>
                    <a:bodyPr/>
                    <a:lstStyle/>
                    <a:p>
                      <a:pPr algn="ctr"/>
                      <a:r>
                        <a:rPr lang="en-US" sz="2400" dirty="0">
                          <a:solidFill>
                            <a:srgbClr val="FF0000"/>
                          </a:solidFill>
                          <a:latin typeface="Hiragino Kaku Gothic Std W8" panose="020B0800000000000000" pitchFamily="34" charset="-128"/>
                          <a:ea typeface="Hiragino Kaku Gothic Std W8" panose="020B0800000000000000" pitchFamily="34" charset="-128"/>
                        </a:rPr>
                        <a:t>Chapter 20</a:t>
                      </a:r>
                    </a:p>
                    <a:p>
                      <a:pPr algn="ctr"/>
                      <a:r>
                        <a:rPr lang="en-US" sz="2000" dirty="0">
                          <a:solidFill>
                            <a:schemeClr val="tx1"/>
                          </a:solidFill>
                          <a:latin typeface="Hiragino Kaku Gothic Std W8" panose="020B0800000000000000" pitchFamily="34" charset="-128"/>
                          <a:ea typeface="Hiragino Kaku Gothic Std W8" panose="020B0800000000000000" pitchFamily="34" charset="-128"/>
                        </a:rPr>
                        <a:t>The Green Caravan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2" hMerge="1">
                  <a:txBody>
                    <a:bodyPr/>
                    <a:lstStyle/>
                    <a:p>
                      <a:pPr algn="ctr"/>
                      <a:endParaRPr lang="en-US"/>
                    </a:p>
                  </a:txBody>
                  <a:tcPr anchor="ctr"/>
                </a:tc>
                <a:tc>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Title:</a:t>
                      </a:r>
                    </a:p>
                    <a:p>
                      <a:pPr algn="ctr"/>
                      <a:r>
                        <a:rPr lang="en-US" sz="1050" dirty="0">
                          <a:latin typeface="Hiragino Kaku Gothic Std W8" panose="020B0800000000000000" pitchFamily="34" charset="-128"/>
                          <a:ea typeface="Hiragino Kaku Gothic Std W8" panose="020B0800000000000000" pitchFamily="34" charset="-128"/>
                        </a:rPr>
                        <a:t>Street Child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Author:</a:t>
                      </a:r>
                    </a:p>
                    <a:p>
                      <a:pPr algn="ctr"/>
                      <a:r>
                        <a:rPr lang="en-US" sz="1050" dirty="0">
                          <a:solidFill>
                            <a:schemeClr val="tx1"/>
                          </a:solidFill>
                          <a:latin typeface="Hiragino Kaku Gothic Std W8" panose="020B0800000000000000" pitchFamily="34" charset="-128"/>
                          <a:ea typeface="Hiragino Kaku Gothic Std W8" panose="020B0800000000000000" pitchFamily="34" charset="-128"/>
                        </a:rPr>
                        <a:t>Berlie Doherty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Genre:</a:t>
                      </a:r>
                    </a:p>
                    <a:p>
                      <a:pPr algn="ctr"/>
                      <a:r>
                        <a:rPr lang="en-US" sz="1050" dirty="0">
                          <a:latin typeface="Hiragino Kaku Gothic Std W8" panose="020B0800000000000000" pitchFamily="34" charset="-128"/>
                          <a:ea typeface="Hiragino Kaku Gothic Std W8" panose="020B0800000000000000" pitchFamily="34" charset="-128"/>
                        </a:rPr>
                        <a:t>Fiction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Chapter Word Count:</a:t>
                      </a:r>
                    </a:p>
                    <a:p>
                      <a:pPr algn="ctr"/>
                      <a:r>
                        <a:rPr lang="en-US" sz="1050" dirty="0">
                          <a:latin typeface="Hiragino Kaku Gothic Std W8" panose="020B0800000000000000" pitchFamily="34" charset="-128"/>
                          <a:ea typeface="Hiragino Kaku Gothic Std W8" panose="020B0800000000000000" pitchFamily="34" charset="-128"/>
                        </a:rPr>
                        <a:t>435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050" dirty="0">
                          <a:solidFill>
                            <a:srgbClr val="00B050"/>
                          </a:solidFill>
                          <a:latin typeface="Hiragino Kaku Gothic Std W8" panose="020B0800000000000000" pitchFamily="34" charset="-128"/>
                          <a:ea typeface="Hiragino Kaku Gothic Std W8" panose="020B0800000000000000" pitchFamily="34" charset="-128"/>
                        </a:rPr>
                        <a:t>Chapter Count:</a:t>
                      </a:r>
                    </a:p>
                    <a:p>
                      <a:pPr algn="ctr"/>
                      <a:r>
                        <a:rPr lang="en-US" sz="1050" dirty="0">
                          <a:latin typeface="Hiragino Kaku Gothic Std W8" panose="020B0800000000000000" pitchFamily="34" charset="-128"/>
                          <a:ea typeface="Hiragino Kaku Gothic Std W8" panose="020B0800000000000000" pitchFamily="34" charset="-128"/>
                        </a:rPr>
                        <a:t>20 of 27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5329056"/>
                  </a:ext>
                </a:extLst>
              </a:tr>
              <a:tr h="547697">
                <a:tc gridSpan="2" vMerge="1">
                  <a:txBody>
                    <a:bodyPr/>
                    <a:lstStyle/>
                    <a:p>
                      <a:pPr algn="ctr"/>
                      <a:endParaRPr lang="en-US" sz="2400" dirty="0">
                        <a:latin typeface="Hiragino Kaku Gothic Std W8" panose="020B0800000000000000" pitchFamily="34" charset="-128"/>
                        <a:ea typeface="Hiragino Kaku Gothic Std W8" panose="020B0800000000000000" pitchFamily="34" charset="-128"/>
                      </a:endParaRPr>
                    </a:p>
                  </a:txBody>
                  <a:tcPr anchor="ctr"/>
                </a:tc>
                <a:tc hMerge="1" vMerge="1">
                  <a:txBody>
                    <a:bodyPr/>
                    <a:lstStyle/>
                    <a:p>
                      <a:pPr algn="ctr"/>
                      <a:endParaRPr lang="en-US"/>
                    </a:p>
                  </a:txBody>
                  <a:tcPr anchor="ctr"/>
                </a:tc>
                <a:tc gridSpan="6">
                  <a:txBody>
                    <a:bodyPr/>
                    <a:lstStyle/>
                    <a:p>
                      <a:pPr algn="ctr"/>
                      <a:r>
                        <a:rPr lang="en-US" dirty="0">
                          <a:latin typeface="Hiragino Kaku Gothic Std W8" panose="020B0800000000000000" pitchFamily="34" charset="-128"/>
                          <a:ea typeface="Hiragino Kaku Gothic Std W8" panose="020B0800000000000000" pitchFamily="34" charset="-128"/>
                        </a:rPr>
                        <a:t>Meaning of the word in context.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0856202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1</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lashing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Hitting.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64402458"/>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2</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instinctively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Acted without thinking about it.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24002485"/>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3</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faltered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Hesitated.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093201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4</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confidence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Belief in himself.</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75233973"/>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costume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Outfit.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3324265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6</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tousled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Ruffled.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0072991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exchanged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Looked at each other.</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60744076"/>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8</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harnesses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A set of straps which go around a horse’s head.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68558309"/>
                  </a:ext>
                </a:extLst>
              </a:tr>
              <a:tr h="548222">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1 Words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2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3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Word of the Chapter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3350771"/>
                  </a:ext>
                </a:extLst>
              </a:tr>
              <a:tr h="339468">
                <a:tc gridSpan="2">
                  <a:txBody>
                    <a:bodyPr/>
                    <a:lstStyle/>
                    <a:p>
                      <a:pPr algn="ctr"/>
                      <a:r>
                        <a:rPr lang="en-US" sz="1400" dirty="0">
                          <a:latin typeface="Gill Sans MT" panose="020B0502020104020203" pitchFamily="34" charset="77"/>
                        </a:rPr>
                        <a:t>guessed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400" dirty="0">
                          <a:latin typeface="Gill Sans MT" panose="020B0502020104020203" pitchFamily="34" charset="77"/>
                          <a:ea typeface="Hiragino Kaku Gothic Std W8" panose="020B0800000000000000" pitchFamily="34" charset="-128"/>
                        </a:rPr>
                        <a:t>commands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400" dirty="0">
                          <a:latin typeface="Gill Sans MT" panose="020B0502020104020203" pitchFamily="34" charset="77"/>
                          <a:ea typeface="Hiragino Kaku Gothic Std W8" panose="020B0800000000000000" pitchFamily="34" charset="-128"/>
                        </a:rPr>
                        <a:t>trot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gridSpan="2">
                  <a:txBody>
                    <a:bodyPr/>
                    <a:lstStyle/>
                    <a:p>
                      <a:pPr algn="ctr"/>
                      <a:r>
                        <a:rPr lang="en-US" sz="1400" baseline="0" dirty="0">
                          <a:solidFill>
                            <a:srgbClr val="FF0000"/>
                          </a:solidFill>
                          <a:latin typeface="Gill Sans MT" panose="020B0502020104020203" pitchFamily="34" charset="77"/>
                          <a:ea typeface="Hiragino Kaku Gothic Std W8" panose="020B0800000000000000" pitchFamily="34" charset="-128"/>
                        </a:rPr>
                        <a:t>conscious </a:t>
                      </a:r>
                      <a:r>
                        <a:rPr lang="en-US" sz="1400" baseline="0" dirty="0">
                          <a:solidFill>
                            <a:schemeClr val="tx1"/>
                          </a:solidFill>
                          <a:latin typeface="Gill Sans MT" panose="020B0502020104020203" pitchFamily="34" charset="77"/>
                          <a:ea typeface="Hiragino Kaku Gothic Std W8" panose="020B0800000000000000" pitchFamily="34" charset="-128"/>
                        </a:rPr>
                        <a:t>– aware</a:t>
                      </a:r>
                      <a:endParaRPr lang="en-US" sz="1400" dirty="0">
                        <a:solidFill>
                          <a:schemeClr val="tx1"/>
                        </a:solidFill>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40381091"/>
                  </a:ext>
                </a:extLst>
              </a:tr>
              <a:tr h="339468">
                <a:tc gridSpan="2">
                  <a:txBody>
                    <a:bodyPr/>
                    <a:lstStyle/>
                    <a:p>
                      <a:pPr algn="ctr"/>
                      <a:r>
                        <a:rPr lang="en-US" sz="1400" dirty="0">
                          <a:latin typeface="Gill Sans MT" panose="020B0502020104020203" pitchFamily="34" charset="77"/>
                        </a:rPr>
                        <a:t>cooking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funnel</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brass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966039818"/>
                  </a:ext>
                </a:extLst>
              </a:tr>
              <a:tr h="339468">
                <a:tc gridSpan="2">
                  <a:txBody>
                    <a:bodyPr/>
                    <a:lstStyle/>
                    <a:p>
                      <a:pPr algn="ctr"/>
                      <a:r>
                        <a:rPr lang="en-US" sz="1400" dirty="0">
                          <a:latin typeface="Gill Sans MT" panose="020B0502020104020203" pitchFamily="34" charset="77"/>
                        </a:rPr>
                        <a:t>carried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straining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muslin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478426063"/>
                  </a:ext>
                </a:extLst>
              </a:tr>
            </a:tbl>
          </a:graphicData>
        </a:graphic>
      </p:graphicFrame>
    </p:spTree>
    <p:extLst>
      <p:ext uri="{BB962C8B-B14F-4D97-AF65-F5344CB8AC3E}">
        <p14:creationId xmlns:p14="http://schemas.microsoft.com/office/powerpoint/2010/main" val="19414314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6D796D18-EC40-2742-80D3-6B02BB77605F}"/>
              </a:ext>
            </a:extLst>
          </p:cNvPr>
          <p:cNvGraphicFramePr>
            <a:graphicFrameLocks noGrp="1"/>
          </p:cNvGraphicFramePr>
          <p:nvPr>
            <p:extLst>
              <p:ext uri="{D42A27DB-BD31-4B8C-83A1-F6EECF244321}">
                <p14:modId xmlns:p14="http://schemas.microsoft.com/office/powerpoint/2010/main" val="199127073"/>
              </p:ext>
            </p:extLst>
          </p:nvPr>
        </p:nvGraphicFramePr>
        <p:xfrm>
          <a:off x="127000" y="69426"/>
          <a:ext cx="9639301" cy="6697132"/>
        </p:xfrm>
        <a:graphic>
          <a:graphicData uri="http://schemas.openxmlformats.org/drawingml/2006/table">
            <a:tbl>
              <a:tblPr firstRow="1" bandRow="1">
                <a:tableStyleId>{5940675A-B579-460E-94D1-54222C63F5DA}</a:tableStyleId>
              </a:tblPr>
              <a:tblGrid>
                <a:gridCol w="465904">
                  <a:extLst>
                    <a:ext uri="{9D8B030D-6E8A-4147-A177-3AD203B41FA5}">
                      <a16:colId xmlns:a16="http://schemas.microsoft.com/office/drawing/2014/main" val="828050034"/>
                    </a:ext>
                  </a:extLst>
                </a:gridCol>
                <a:gridCol w="1950452">
                  <a:extLst>
                    <a:ext uri="{9D8B030D-6E8A-4147-A177-3AD203B41FA5}">
                      <a16:colId xmlns:a16="http://schemas.microsoft.com/office/drawing/2014/main" val="3050299405"/>
                    </a:ext>
                  </a:extLst>
                </a:gridCol>
                <a:gridCol w="2083553">
                  <a:extLst>
                    <a:ext uri="{9D8B030D-6E8A-4147-A177-3AD203B41FA5}">
                      <a16:colId xmlns:a16="http://schemas.microsoft.com/office/drawing/2014/main" val="3054467988"/>
                    </a:ext>
                  </a:extLst>
                </a:gridCol>
                <a:gridCol w="241610">
                  <a:extLst>
                    <a:ext uri="{9D8B030D-6E8A-4147-A177-3AD203B41FA5}">
                      <a16:colId xmlns:a16="http://schemas.microsoft.com/office/drawing/2014/main" val="2047785366"/>
                    </a:ext>
                  </a:extLst>
                </a:gridCol>
                <a:gridCol w="1417724">
                  <a:extLst>
                    <a:ext uri="{9D8B030D-6E8A-4147-A177-3AD203B41FA5}">
                      <a16:colId xmlns:a16="http://schemas.microsoft.com/office/drawing/2014/main" val="3756696797"/>
                    </a:ext>
                  </a:extLst>
                </a:gridCol>
                <a:gridCol w="822729">
                  <a:extLst>
                    <a:ext uri="{9D8B030D-6E8A-4147-A177-3AD203B41FA5}">
                      <a16:colId xmlns:a16="http://schemas.microsoft.com/office/drawing/2014/main" val="1563914501"/>
                    </a:ext>
                  </a:extLst>
                </a:gridCol>
                <a:gridCol w="653686">
                  <a:extLst>
                    <a:ext uri="{9D8B030D-6E8A-4147-A177-3AD203B41FA5}">
                      <a16:colId xmlns:a16="http://schemas.microsoft.com/office/drawing/2014/main" val="1734821688"/>
                    </a:ext>
                  </a:extLst>
                </a:gridCol>
                <a:gridCol w="2003643">
                  <a:extLst>
                    <a:ext uri="{9D8B030D-6E8A-4147-A177-3AD203B41FA5}">
                      <a16:colId xmlns:a16="http://schemas.microsoft.com/office/drawing/2014/main" val="3410385600"/>
                    </a:ext>
                  </a:extLst>
                </a:gridCol>
              </a:tblGrid>
              <a:tr h="509201">
                <a:tc rowSpan="2" gridSpan="2">
                  <a:txBody>
                    <a:bodyPr/>
                    <a:lstStyle/>
                    <a:p>
                      <a:pPr algn="ctr"/>
                      <a:r>
                        <a:rPr lang="en-US" sz="2400" dirty="0">
                          <a:solidFill>
                            <a:srgbClr val="FF0000"/>
                          </a:solidFill>
                          <a:latin typeface="Hiragino Kaku Gothic Std W8" panose="020B0800000000000000" pitchFamily="34" charset="-128"/>
                          <a:ea typeface="Hiragino Kaku Gothic Std W8" panose="020B0800000000000000" pitchFamily="34" charset="-128"/>
                        </a:rPr>
                        <a:t>Chapter 21</a:t>
                      </a:r>
                    </a:p>
                    <a:p>
                      <a:pPr algn="ctr"/>
                      <a:r>
                        <a:rPr lang="en-US" sz="2000" dirty="0">
                          <a:solidFill>
                            <a:schemeClr val="tx1"/>
                          </a:solidFill>
                          <a:latin typeface="Hiragino Kaku Gothic Std W8" panose="020B0800000000000000" pitchFamily="34" charset="-128"/>
                          <a:ea typeface="Hiragino Kaku Gothic Std W8" panose="020B0800000000000000" pitchFamily="34" charset="-128"/>
                        </a:rPr>
                        <a:t>Circus Boy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2" hMerge="1">
                  <a:txBody>
                    <a:bodyPr/>
                    <a:lstStyle/>
                    <a:p>
                      <a:pPr algn="ctr"/>
                      <a:endParaRPr lang="en-US"/>
                    </a:p>
                  </a:txBody>
                  <a:tcPr anchor="ctr"/>
                </a:tc>
                <a:tc>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Title:</a:t>
                      </a:r>
                    </a:p>
                    <a:p>
                      <a:pPr algn="ctr"/>
                      <a:r>
                        <a:rPr lang="en-US" sz="1050" dirty="0">
                          <a:latin typeface="Hiragino Kaku Gothic Std W8" panose="020B0800000000000000" pitchFamily="34" charset="-128"/>
                          <a:ea typeface="Hiragino Kaku Gothic Std W8" panose="020B0800000000000000" pitchFamily="34" charset="-128"/>
                        </a:rPr>
                        <a:t>Street Child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Author:</a:t>
                      </a:r>
                    </a:p>
                    <a:p>
                      <a:pPr algn="ctr"/>
                      <a:r>
                        <a:rPr lang="en-US" sz="1050" dirty="0">
                          <a:solidFill>
                            <a:schemeClr val="tx1"/>
                          </a:solidFill>
                          <a:latin typeface="Hiragino Kaku Gothic Std W8" panose="020B0800000000000000" pitchFamily="34" charset="-128"/>
                          <a:ea typeface="Hiragino Kaku Gothic Std W8" panose="020B0800000000000000" pitchFamily="34" charset="-128"/>
                        </a:rPr>
                        <a:t>Berlie Doherty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Genre:</a:t>
                      </a:r>
                    </a:p>
                    <a:p>
                      <a:pPr algn="ctr"/>
                      <a:r>
                        <a:rPr lang="en-US" sz="1050" dirty="0">
                          <a:latin typeface="Hiragino Kaku Gothic Std W8" panose="020B0800000000000000" pitchFamily="34" charset="-128"/>
                          <a:ea typeface="Hiragino Kaku Gothic Std W8" panose="020B0800000000000000" pitchFamily="34" charset="-128"/>
                        </a:rPr>
                        <a:t>Fiction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Chapter Word Count:</a:t>
                      </a:r>
                    </a:p>
                    <a:p>
                      <a:pPr algn="ctr"/>
                      <a:r>
                        <a:rPr lang="en-US" sz="1050" dirty="0">
                          <a:latin typeface="Hiragino Kaku Gothic Std W8" panose="020B0800000000000000" pitchFamily="34" charset="-128"/>
                          <a:ea typeface="Hiragino Kaku Gothic Std W8" panose="020B0800000000000000" pitchFamily="34" charset="-128"/>
                        </a:rPr>
                        <a:t>435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050" dirty="0">
                          <a:solidFill>
                            <a:srgbClr val="00B050"/>
                          </a:solidFill>
                          <a:latin typeface="Hiragino Kaku Gothic Std W8" panose="020B0800000000000000" pitchFamily="34" charset="-128"/>
                          <a:ea typeface="Hiragino Kaku Gothic Std W8" panose="020B0800000000000000" pitchFamily="34" charset="-128"/>
                        </a:rPr>
                        <a:t>Chapter Count:</a:t>
                      </a:r>
                    </a:p>
                    <a:p>
                      <a:pPr algn="ctr"/>
                      <a:r>
                        <a:rPr lang="en-US" sz="1050" dirty="0">
                          <a:latin typeface="Hiragino Kaku Gothic Std W8" panose="020B0800000000000000" pitchFamily="34" charset="-128"/>
                          <a:ea typeface="Hiragino Kaku Gothic Std W8" panose="020B0800000000000000" pitchFamily="34" charset="-128"/>
                        </a:rPr>
                        <a:t>21 of 27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5329056"/>
                  </a:ext>
                </a:extLst>
              </a:tr>
              <a:tr h="547697">
                <a:tc gridSpan="2" vMerge="1">
                  <a:txBody>
                    <a:bodyPr/>
                    <a:lstStyle/>
                    <a:p>
                      <a:pPr algn="ctr"/>
                      <a:endParaRPr lang="en-US" sz="2400" dirty="0">
                        <a:latin typeface="Hiragino Kaku Gothic Std W8" panose="020B0800000000000000" pitchFamily="34" charset="-128"/>
                        <a:ea typeface="Hiragino Kaku Gothic Std W8" panose="020B0800000000000000" pitchFamily="34" charset="-128"/>
                      </a:endParaRPr>
                    </a:p>
                  </a:txBody>
                  <a:tcPr anchor="ctr"/>
                </a:tc>
                <a:tc hMerge="1" vMerge="1">
                  <a:txBody>
                    <a:bodyPr/>
                    <a:lstStyle/>
                    <a:p>
                      <a:pPr algn="ctr"/>
                      <a:endParaRPr lang="en-US"/>
                    </a:p>
                  </a:txBody>
                  <a:tcPr anchor="ctr"/>
                </a:tc>
                <a:tc gridSpan="6">
                  <a:txBody>
                    <a:bodyPr/>
                    <a:lstStyle/>
                    <a:p>
                      <a:pPr algn="ctr"/>
                      <a:r>
                        <a:rPr lang="en-US" dirty="0">
                          <a:latin typeface="Hiragino Kaku Gothic Std W8" panose="020B0800000000000000" pitchFamily="34" charset="-128"/>
                          <a:ea typeface="Hiragino Kaku Gothic Std W8" panose="020B0800000000000000" pitchFamily="34" charset="-128"/>
                        </a:rPr>
                        <a:t>Meaning of the word in context.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0856202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1</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paraded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Marched around for people to see.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64402458"/>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2</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tiers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Rows of seats which get higher the further back they go.</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24002485"/>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3</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reared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Jumper up and down.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093201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4</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briefly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For a short amount of time.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75233973"/>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spectre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Ghost.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3324265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6</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thatch</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Straw used to cover a cottage roof.</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0072991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60744076"/>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8</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68558309"/>
                  </a:ext>
                </a:extLst>
              </a:tr>
              <a:tr h="548222">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1 Words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2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3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Word of the Chapter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3350771"/>
                  </a:ext>
                </a:extLst>
              </a:tr>
              <a:tr h="339468">
                <a:tc gridSpan="2">
                  <a:txBody>
                    <a:bodyPr/>
                    <a:lstStyle/>
                    <a:p>
                      <a:pPr algn="ctr"/>
                      <a:r>
                        <a:rPr lang="en-US" sz="1400" dirty="0">
                          <a:latin typeface="Gill Sans MT" panose="020B0502020104020203" pitchFamily="34" charset="77"/>
                        </a:rPr>
                        <a:t>huge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400" dirty="0">
                          <a:latin typeface="Gill Sans MT" panose="020B0502020104020203" pitchFamily="34" charset="77"/>
                          <a:ea typeface="Hiragino Kaku Gothic Std W8" panose="020B0800000000000000" pitchFamily="34" charset="-128"/>
                        </a:rPr>
                        <a:t>universe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400" dirty="0">
                          <a:latin typeface="Gill Sans MT" panose="020B0502020104020203" pitchFamily="34" charset="77"/>
                          <a:ea typeface="Hiragino Kaku Gothic Std W8" panose="020B0800000000000000" pitchFamily="34" charset="-128"/>
                        </a:rPr>
                        <a:t>sawdust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gridSpan="2">
                  <a:txBody>
                    <a:bodyPr/>
                    <a:lstStyle/>
                    <a:p>
                      <a:pPr algn="ctr"/>
                      <a:r>
                        <a:rPr lang="en-US" sz="1400" baseline="0" dirty="0">
                          <a:solidFill>
                            <a:srgbClr val="FF0000"/>
                          </a:solidFill>
                          <a:latin typeface="Gill Sans MT" panose="020B0502020104020203" pitchFamily="34" charset="77"/>
                          <a:ea typeface="Hiragino Kaku Gothic Std W8" panose="020B0800000000000000" pitchFamily="34" charset="-128"/>
                        </a:rPr>
                        <a:t>impatient </a:t>
                      </a:r>
                      <a:r>
                        <a:rPr lang="en-US" sz="1400" baseline="0" dirty="0">
                          <a:solidFill>
                            <a:schemeClr val="tx1"/>
                          </a:solidFill>
                          <a:latin typeface="Gill Sans MT" panose="020B0502020104020203" pitchFamily="34" charset="77"/>
                          <a:ea typeface="Hiragino Kaku Gothic Std W8" panose="020B0800000000000000" pitchFamily="34" charset="-128"/>
                        </a:rPr>
                        <a:t>– couldn’t wait for it to happen</a:t>
                      </a:r>
                      <a:endParaRPr lang="en-US" sz="1400" dirty="0">
                        <a:solidFill>
                          <a:schemeClr val="tx1"/>
                        </a:solidFill>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40381091"/>
                  </a:ext>
                </a:extLst>
              </a:tr>
              <a:tr h="339468">
                <a:tc gridSpan="2">
                  <a:txBody>
                    <a:bodyPr/>
                    <a:lstStyle/>
                    <a:p>
                      <a:pPr algn="ctr"/>
                      <a:r>
                        <a:rPr lang="en-US" sz="1400" dirty="0">
                          <a:latin typeface="Gill Sans MT" panose="020B0502020104020203" pitchFamily="34" charset="77"/>
                        </a:rPr>
                        <a:t>stood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galloped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ring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966039818"/>
                  </a:ext>
                </a:extLst>
              </a:tr>
              <a:tr h="339468">
                <a:tc gridSpan="2">
                  <a:txBody>
                    <a:bodyPr/>
                    <a:lstStyle/>
                    <a:p>
                      <a:pPr algn="ctr"/>
                      <a:r>
                        <a:rPr lang="en-US" sz="1400" dirty="0">
                          <a:latin typeface="Gill Sans MT" panose="020B0502020104020203" pitchFamily="34" charset="77"/>
                        </a:rPr>
                        <a:t>cheered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entrance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somersaulted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478426063"/>
                  </a:ext>
                </a:extLst>
              </a:tr>
            </a:tbl>
          </a:graphicData>
        </a:graphic>
      </p:graphicFrame>
    </p:spTree>
    <p:extLst>
      <p:ext uri="{BB962C8B-B14F-4D97-AF65-F5344CB8AC3E}">
        <p14:creationId xmlns:p14="http://schemas.microsoft.com/office/powerpoint/2010/main" val="326148297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6D796D18-EC40-2742-80D3-6B02BB77605F}"/>
              </a:ext>
            </a:extLst>
          </p:cNvPr>
          <p:cNvGraphicFramePr>
            <a:graphicFrameLocks noGrp="1"/>
          </p:cNvGraphicFramePr>
          <p:nvPr>
            <p:extLst>
              <p:ext uri="{D42A27DB-BD31-4B8C-83A1-F6EECF244321}">
                <p14:modId xmlns:p14="http://schemas.microsoft.com/office/powerpoint/2010/main" val="2841157659"/>
              </p:ext>
            </p:extLst>
          </p:nvPr>
        </p:nvGraphicFramePr>
        <p:xfrm>
          <a:off x="127000" y="69426"/>
          <a:ext cx="9639301" cy="6707034"/>
        </p:xfrm>
        <a:graphic>
          <a:graphicData uri="http://schemas.openxmlformats.org/drawingml/2006/table">
            <a:tbl>
              <a:tblPr firstRow="1" bandRow="1">
                <a:tableStyleId>{5940675A-B579-460E-94D1-54222C63F5DA}</a:tableStyleId>
              </a:tblPr>
              <a:tblGrid>
                <a:gridCol w="465904">
                  <a:extLst>
                    <a:ext uri="{9D8B030D-6E8A-4147-A177-3AD203B41FA5}">
                      <a16:colId xmlns:a16="http://schemas.microsoft.com/office/drawing/2014/main" val="828050034"/>
                    </a:ext>
                  </a:extLst>
                </a:gridCol>
                <a:gridCol w="1950452">
                  <a:extLst>
                    <a:ext uri="{9D8B030D-6E8A-4147-A177-3AD203B41FA5}">
                      <a16:colId xmlns:a16="http://schemas.microsoft.com/office/drawing/2014/main" val="3050299405"/>
                    </a:ext>
                  </a:extLst>
                </a:gridCol>
                <a:gridCol w="2083553">
                  <a:extLst>
                    <a:ext uri="{9D8B030D-6E8A-4147-A177-3AD203B41FA5}">
                      <a16:colId xmlns:a16="http://schemas.microsoft.com/office/drawing/2014/main" val="3054467988"/>
                    </a:ext>
                  </a:extLst>
                </a:gridCol>
                <a:gridCol w="241610">
                  <a:extLst>
                    <a:ext uri="{9D8B030D-6E8A-4147-A177-3AD203B41FA5}">
                      <a16:colId xmlns:a16="http://schemas.microsoft.com/office/drawing/2014/main" val="2047785366"/>
                    </a:ext>
                  </a:extLst>
                </a:gridCol>
                <a:gridCol w="1417724">
                  <a:extLst>
                    <a:ext uri="{9D8B030D-6E8A-4147-A177-3AD203B41FA5}">
                      <a16:colId xmlns:a16="http://schemas.microsoft.com/office/drawing/2014/main" val="3756696797"/>
                    </a:ext>
                  </a:extLst>
                </a:gridCol>
                <a:gridCol w="822729">
                  <a:extLst>
                    <a:ext uri="{9D8B030D-6E8A-4147-A177-3AD203B41FA5}">
                      <a16:colId xmlns:a16="http://schemas.microsoft.com/office/drawing/2014/main" val="1563914501"/>
                    </a:ext>
                  </a:extLst>
                </a:gridCol>
                <a:gridCol w="653686">
                  <a:extLst>
                    <a:ext uri="{9D8B030D-6E8A-4147-A177-3AD203B41FA5}">
                      <a16:colId xmlns:a16="http://schemas.microsoft.com/office/drawing/2014/main" val="1734821688"/>
                    </a:ext>
                  </a:extLst>
                </a:gridCol>
                <a:gridCol w="2003643">
                  <a:extLst>
                    <a:ext uri="{9D8B030D-6E8A-4147-A177-3AD203B41FA5}">
                      <a16:colId xmlns:a16="http://schemas.microsoft.com/office/drawing/2014/main" val="3410385600"/>
                    </a:ext>
                  </a:extLst>
                </a:gridCol>
              </a:tblGrid>
              <a:tr h="509201">
                <a:tc rowSpan="2" gridSpan="2">
                  <a:txBody>
                    <a:bodyPr/>
                    <a:lstStyle/>
                    <a:p>
                      <a:pPr algn="ctr"/>
                      <a:r>
                        <a:rPr lang="en-US" sz="2400" dirty="0">
                          <a:solidFill>
                            <a:srgbClr val="FF0000"/>
                          </a:solidFill>
                          <a:latin typeface="Hiragino Kaku Gothic Std W8" panose="020B0800000000000000" pitchFamily="34" charset="-128"/>
                          <a:ea typeface="Hiragino Kaku Gothic Std W8" panose="020B0800000000000000" pitchFamily="34" charset="-128"/>
                        </a:rPr>
                        <a:t>Chapter 22</a:t>
                      </a:r>
                    </a:p>
                    <a:p>
                      <a:pPr algn="ctr"/>
                      <a:r>
                        <a:rPr lang="en-US" sz="2000" dirty="0">
                          <a:solidFill>
                            <a:schemeClr val="tx1"/>
                          </a:solidFill>
                          <a:latin typeface="Hiragino Kaku Gothic Std W8" panose="020B0800000000000000" pitchFamily="34" charset="-128"/>
                          <a:ea typeface="Hiragino Kaku Gothic Std W8" panose="020B0800000000000000" pitchFamily="34" charset="-128"/>
                        </a:rPr>
                        <a:t>On the Run Again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2" hMerge="1">
                  <a:txBody>
                    <a:bodyPr/>
                    <a:lstStyle/>
                    <a:p>
                      <a:pPr algn="ctr"/>
                      <a:endParaRPr lang="en-US"/>
                    </a:p>
                  </a:txBody>
                  <a:tcPr anchor="ctr"/>
                </a:tc>
                <a:tc>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Title:</a:t>
                      </a:r>
                    </a:p>
                    <a:p>
                      <a:pPr algn="ctr"/>
                      <a:r>
                        <a:rPr lang="en-US" sz="1050" dirty="0">
                          <a:latin typeface="Hiragino Kaku Gothic Std W8" panose="020B0800000000000000" pitchFamily="34" charset="-128"/>
                          <a:ea typeface="Hiragino Kaku Gothic Std W8" panose="020B0800000000000000" pitchFamily="34" charset="-128"/>
                        </a:rPr>
                        <a:t>Street Child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Author:</a:t>
                      </a:r>
                    </a:p>
                    <a:p>
                      <a:pPr algn="ctr"/>
                      <a:r>
                        <a:rPr lang="en-US" sz="1050" dirty="0">
                          <a:solidFill>
                            <a:schemeClr val="tx1"/>
                          </a:solidFill>
                          <a:latin typeface="Hiragino Kaku Gothic Std W8" panose="020B0800000000000000" pitchFamily="34" charset="-128"/>
                          <a:ea typeface="Hiragino Kaku Gothic Std W8" panose="020B0800000000000000" pitchFamily="34" charset="-128"/>
                        </a:rPr>
                        <a:t>Berlie Doherty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Genre:</a:t>
                      </a:r>
                    </a:p>
                    <a:p>
                      <a:pPr algn="ctr"/>
                      <a:r>
                        <a:rPr lang="en-US" sz="1050" dirty="0">
                          <a:latin typeface="Hiragino Kaku Gothic Std W8" panose="020B0800000000000000" pitchFamily="34" charset="-128"/>
                          <a:ea typeface="Hiragino Kaku Gothic Std W8" panose="020B0800000000000000" pitchFamily="34" charset="-128"/>
                        </a:rPr>
                        <a:t>Fiction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Chapter Word Count:</a:t>
                      </a:r>
                    </a:p>
                    <a:p>
                      <a:pPr algn="ctr"/>
                      <a:r>
                        <a:rPr lang="en-US" sz="1050" dirty="0">
                          <a:latin typeface="Hiragino Kaku Gothic Std W8" panose="020B0800000000000000" pitchFamily="34" charset="-128"/>
                          <a:ea typeface="Hiragino Kaku Gothic Std W8" panose="020B0800000000000000" pitchFamily="34" charset="-128"/>
                        </a:rPr>
                        <a:t>435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050" dirty="0">
                          <a:solidFill>
                            <a:srgbClr val="00B050"/>
                          </a:solidFill>
                          <a:latin typeface="Hiragino Kaku Gothic Std W8" panose="020B0800000000000000" pitchFamily="34" charset="-128"/>
                          <a:ea typeface="Hiragino Kaku Gothic Std W8" panose="020B0800000000000000" pitchFamily="34" charset="-128"/>
                        </a:rPr>
                        <a:t>Chapter Count:</a:t>
                      </a:r>
                    </a:p>
                    <a:p>
                      <a:pPr algn="ctr"/>
                      <a:r>
                        <a:rPr lang="en-US" sz="1050" dirty="0">
                          <a:latin typeface="Hiragino Kaku Gothic Std W8" panose="020B0800000000000000" pitchFamily="34" charset="-128"/>
                          <a:ea typeface="Hiragino Kaku Gothic Std W8" panose="020B0800000000000000" pitchFamily="34" charset="-128"/>
                        </a:rPr>
                        <a:t>22 of 27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5329056"/>
                  </a:ext>
                </a:extLst>
              </a:tr>
              <a:tr h="547697">
                <a:tc gridSpan="2" vMerge="1">
                  <a:txBody>
                    <a:bodyPr/>
                    <a:lstStyle/>
                    <a:p>
                      <a:pPr algn="ctr"/>
                      <a:endParaRPr lang="en-US" sz="2400" dirty="0">
                        <a:latin typeface="Hiragino Kaku Gothic Std W8" panose="020B0800000000000000" pitchFamily="34" charset="-128"/>
                        <a:ea typeface="Hiragino Kaku Gothic Std W8" panose="020B0800000000000000" pitchFamily="34" charset="-128"/>
                      </a:endParaRPr>
                    </a:p>
                  </a:txBody>
                  <a:tcPr anchor="ctr"/>
                </a:tc>
                <a:tc hMerge="1" vMerge="1">
                  <a:txBody>
                    <a:bodyPr/>
                    <a:lstStyle/>
                    <a:p>
                      <a:pPr algn="ctr"/>
                      <a:endParaRPr lang="en-US"/>
                    </a:p>
                  </a:txBody>
                  <a:tcPr anchor="ctr"/>
                </a:tc>
                <a:tc gridSpan="6">
                  <a:txBody>
                    <a:bodyPr/>
                    <a:lstStyle/>
                    <a:p>
                      <a:pPr algn="ctr"/>
                      <a:r>
                        <a:rPr lang="en-US" dirty="0">
                          <a:latin typeface="Hiragino Kaku Gothic Std W8" panose="020B0800000000000000" pitchFamily="34" charset="-128"/>
                          <a:ea typeface="Hiragino Kaku Gothic Std W8" panose="020B0800000000000000" pitchFamily="34" charset="-128"/>
                        </a:rPr>
                        <a:t>Meaning of the word in context.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0856202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1</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crept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Moved slowly and carefully so as not to be heard.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64402458"/>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2</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charming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Pleasant.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24002485"/>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3</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tense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Anxious.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093201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4</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beasts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Animals.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75233973"/>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cramming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Filling every bit of space.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3324265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6</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desperate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Badly needed.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0072991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clattering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Banging.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60744076"/>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8</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lurking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Hiding behind.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68558309"/>
                  </a:ext>
                </a:extLst>
              </a:tr>
              <a:tr h="548222">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1 Words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2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3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Word of the Chapter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3350771"/>
                  </a:ext>
                </a:extLst>
              </a:tr>
              <a:tr h="339468">
                <a:tc gridSpan="2">
                  <a:txBody>
                    <a:bodyPr/>
                    <a:lstStyle/>
                    <a:p>
                      <a:pPr algn="ctr"/>
                      <a:r>
                        <a:rPr lang="en-US" sz="1400" dirty="0">
                          <a:latin typeface="Gill Sans MT" panose="020B0502020104020203" pitchFamily="34" charset="77"/>
                        </a:rPr>
                        <a:t>behind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400" dirty="0">
                          <a:latin typeface="Gill Sans MT" panose="020B0502020104020203" pitchFamily="34" charset="77"/>
                          <a:ea typeface="Hiragino Kaku Gothic Std W8" panose="020B0800000000000000" pitchFamily="34" charset="-128"/>
                        </a:rPr>
                        <a:t>paused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400" dirty="0">
                          <a:latin typeface="Gill Sans MT" panose="020B0502020104020203" pitchFamily="34" charset="77"/>
                          <a:ea typeface="Hiragino Kaku Gothic Std W8" panose="020B0800000000000000" pitchFamily="34" charset="-128"/>
                        </a:rPr>
                        <a:t>cockerel</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gridSpan="2">
                  <a:txBody>
                    <a:bodyPr/>
                    <a:lstStyle/>
                    <a:p>
                      <a:pPr algn="ctr"/>
                      <a:r>
                        <a:rPr lang="en-US" sz="1400" baseline="0" dirty="0">
                          <a:solidFill>
                            <a:srgbClr val="FF0000"/>
                          </a:solidFill>
                          <a:latin typeface="Gill Sans MT" panose="020B0502020104020203" pitchFamily="34" charset="77"/>
                          <a:ea typeface="Hiragino Kaku Gothic Std W8" panose="020B0800000000000000" pitchFamily="34" charset="-128"/>
                        </a:rPr>
                        <a:t>glanced  </a:t>
                      </a:r>
                      <a:r>
                        <a:rPr lang="en-US" sz="1400" baseline="0" dirty="0">
                          <a:solidFill>
                            <a:schemeClr val="tx1"/>
                          </a:solidFill>
                          <a:latin typeface="Gill Sans MT" panose="020B0502020104020203" pitchFamily="34" charset="77"/>
                          <a:ea typeface="Hiragino Kaku Gothic Std W8" panose="020B0800000000000000" pitchFamily="34" charset="-128"/>
                        </a:rPr>
                        <a:t>– look at very quickly.</a:t>
                      </a:r>
                      <a:endParaRPr lang="en-US" sz="1400" dirty="0">
                        <a:solidFill>
                          <a:schemeClr val="tx1"/>
                        </a:solidFill>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40381091"/>
                  </a:ext>
                </a:extLst>
              </a:tr>
              <a:tr h="339468">
                <a:tc gridSpan="2">
                  <a:txBody>
                    <a:bodyPr/>
                    <a:lstStyle/>
                    <a:p>
                      <a:pPr algn="ctr"/>
                      <a:r>
                        <a:rPr lang="en-US" sz="1400" dirty="0">
                          <a:latin typeface="Gill Sans MT" panose="020B0502020104020203" pitchFamily="34" charset="77"/>
                        </a:rPr>
                        <a:t>kitchen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revenge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hare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966039818"/>
                  </a:ext>
                </a:extLst>
              </a:tr>
              <a:tr h="339468">
                <a:tc gridSpan="2">
                  <a:txBody>
                    <a:bodyPr/>
                    <a:lstStyle/>
                    <a:p>
                      <a:pPr algn="ctr"/>
                      <a:r>
                        <a:rPr lang="en-US" sz="1400" dirty="0">
                          <a:latin typeface="Gill Sans MT" panose="020B0502020104020203" pitchFamily="34" charset="77"/>
                        </a:rPr>
                        <a:t>middle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hazier</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hound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478426063"/>
                  </a:ext>
                </a:extLst>
              </a:tr>
            </a:tbl>
          </a:graphicData>
        </a:graphic>
      </p:graphicFrame>
    </p:spTree>
    <p:extLst>
      <p:ext uri="{BB962C8B-B14F-4D97-AF65-F5344CB8AC3E}">
        <p14:creationId xmlns:p14="http://schemas.microsoft.com/office/powerpoint/2010/main" val="97054921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6D796D18-EC40-2742-80D3-6B02BB77605F}"/>
              </a:ext>
            </a:extLst>
          </p:cNvPr>
          <p:cNvGraphicFramePr>
            <a:graphicFrameLocks noGrp="1"/>
          </p:cNvGraphicFramePr>
          <p:nvPr>
            <p:extLst>
              <p:ext uri="{D42A27DB-BD31-4B8C-83A1-F6EECF244321}">
                <p14:modId xmlns:p14="http://schemas.microsoft.com/office/powerpoint/2010/main" val="1702138500"/>
              </p:ext>
            </p:extLst>
          </p:nvPr>
        </p:nvGraphicFramePr>
        <p:xfrm>
          <a:off x="127000" y="69426"/>
          <a:ext cx="9639301" cy="6697132"/>
        </p:xfrm>
        <a:graphic>
          <a:graphicData uri="http://schemas.openxmlformats.org/drawingml/2006/table">
            <a:tbl>
              <a:tblPr firstRow="1" bandRow="1">
                <a:tableStyleId>{5940675A-B579-460E-94D1-54222C63F5DA}</a:tableStyleId>
              </a:tblPr>
              <a:tblGrid>
                <a:gridCol w="465904">
                  <a:extLst>
                    <a:ext uri="{9D8B030D-6E8A-4147-A177-3AD203B41FA5}">
                      <a16:colId xmlns:a16="http://schemas.microsoft.com/office/drawing/2014/main" val="828050034"/>
                    </a:ext>
                  </a:extLst>
                </a:gridCol>
                <a:gridCol w="1950452">
                  <a:extLst>
                    <a:ext uri="{9D8B030D-6E8A-4147-A177-3AD203B41FA5}">
                      <a16:colId xmlns:a16="http://schemas.microsoft.com/office/drawing/2014/main" val="3050299405"/>
                    </a:ext>
                  </a:extLst>
                </a:gridCol>
                <a:gridCol w="2083553">
                  <a:extLst>
                    <a:ext uri="{9D8B030D-6E8A-4147-A177-3AD203B41FA5}">
                      <a16:colId xmlns:a16="http://schemas.microsoft.com/office/drawing/2014/main" val="3054467988"/>
                    </a:ext>
                  </a:extLst>
                </a:gridCol>
                <a:gridCol w="241610">
                  <a:extLst>
                    <a:ext uri="{9D8B030D-6E8A-4147-A177-3AD203B41FA5}">
                      <a16:colId xmlns:a16="http://schemas.microsoft.com/office/drawing/2014/main" val="2047785366"/>
                    </a:ext>
                  </a:extLst>
                </a:gridCol>
                <a:gridCol w="1417724">
                  <a:extLst>
                    <a:ext uri="{9D8B030D-6E8A-4147-A177-3AD203B41FA5}">
                      <a16:colId xmlns:a16="http://schemas.microsoft.com/office/drawing/2014/main" val="3756696797"/>
                    </a:ext>
                  </a:extLst>
                </a:gridCol>
                <a:gridCol w="822729">
                  <a:extLst>
                    <a:ext uri="{9D8B030D-6E8A-4147-A177-3AD203B41FA5}">
                      <a16:colId xmlns:a16="http://schemas.microsoft.com/office/drawing/2014/main" val="1563914501"/>
                    </a:ext>
                  </a:extLst>
                </a:gridCol>
                <a:gridCol w="653686">
                  <a:extLst>
                    <a:ext uri="{9D8B030D-6E8A-4147-A177-3AD203B41FA5}">
                      <a16:colId xmlns:a16="http://schemas.microsoft.com/office/drawing/2014/main" val="1734821688"/>
                    </a:ext>
                  </a:extLst>
                </a:gridCol>
                <a:gridCol w="2003643">
                  <a:extLst>
                    <a:ext uri="{9D8B030D-6E8A-4147-A177-3AD203B41FA5}">
                      <a16:colId xmlns:a16="http://schemas.microsoft.com/office/drawing/2014/main" val="3410385600"/>
                    </a:ext>
                  </a:extLst>
                </a:gridCol>
              </a:tblGrid>
              <a:tr h="509201">
                <a:tc rowSpan="2" gridSpan="2">
                  <a:txBody>
                    <a:bodyPr/>
                    <a:lstStyle/>
                    <a:p>
                      <a:pPr algn="ctr"/>
                      <a:r>
                        <a:rPr lang="en-US" sz="2400" dirty="0">
                          <a:solidFill>
                            <a:srgbClr val="FF0000"/>
                          </a:solidFill>
                          <a:latin typeface="Hiragino Kaku Gothic Std W8" panose="020B0800000000000000" pitchFamily="34" charset="-128"/>
                          <a:ea typeface="Hiragino Kaku Gothic Std W8" panose="020B0800000000000000" pitchFamily="34" charset="-128"/>
                        </a:rPr>
                        <a:t>Chapter 23</a:t>
                      </a:r>
                    </a:p>
                    <a:p>
                      <a:pPr algn="ctr"/>
                      <a:r>
                        <a:rPr lang="en-US" sz="2000" dirty="0">
                          <a:solidFill>
                            <a:schemeClr val="tx1"/>
                          </a:solidFill>
                          <a:latin typeface="Hiragino Kaku Gothic Std W8" panose="020B0800000000000000" pitchFamily="34" charset="-128"/>
                          <a:ea typeface="Hiragino Kaku Gothic Std W8" panose="020B0800000000000000" pitchFamily="34" charset="-128"/>
                        </a:rPr>
                        <a:t>Shrimps Again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2" hMerge="1">
                  <a:txBody>
                    <a:bodyPr/>
                    <a:lstStyle/>
                    <a:p>
                      <a:pPr algn="ctr"/>
                      <a:endParaRPr lang="en-US"/>
                    </a:p>
                  </a:txBody>
                  <a:tcPr anchor="ctr"/>
                </a:tc>
                <a:tc>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Title:</a:t>
                      </a:r>
                    </a:p>
                    <a:p>
                      <a:pPr algn="ctr"/>
                      <a:r>
                        <a:rPr lang="en-US" sz="1050" dirty="0">
                          <a:latin typeface="Hiragino Kaku Gothic Std W8" panose="020B0800000000000000" pitchFamily="34" charset="-128"/>
                          <a:ea typeface="Hiragino Kaku Gothic Std W8" panose="020B0800000000000000" pitchFamily="34" charset="-128"/>
                        </a:rPr>
                        <a:t>Street Child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Author:</a:t>
                      </a:r>
                    </a:p>
                    <a:p>
                      <a:pPr algn="ctr"/>
                      <a:r>
                        <a:rPr lang="en-US" sz="1050" dirty="0">
                          <a:solidFill>
                            <a:schemeClr val="tx1"/>
                          </a:solidFill>
                          <a:latin typeface="Hiragino Kaku Gothic Std W8" panose="020B0800000000000000" pitchFamily="34" charset="-128"/>
                          <a:ea typeface="Hiragino Kaku Gothic Std W8" panose="020B0800000000000000" pitchFamily="34" charset="-128"/>
                        </a:rPr>
                        <a:t>Berlie Doherty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Genre:</a:t>
                      </a:r>
                    </a:p>
                    <a:p>
                      <a:pPr algn="ctr"/>
                      <a:r>
                        <a:rPr lang="en-US" sz="1050" dirty="0">
                          <a:latin typeface="Hiragino Kaku Gothic Std W8" panose="020B0800000000000000" pitchFamily="34" charset="-128"/>
                          <a:ea typeface="Hiragino Kaku Gothic Std W8" panose="020B0800000000000000" pitchFamily="34" charset="-128"/>
                        </a:rPr>
                        <a:t>Fiction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Chapter Word Count:</a:t>
                      </a:r>
                    </a:p>
                    <a:p>
                      <a:pPr algn="ctr"/>
                      <a:r>
                        <a:rPr lang="en-US" sz="1050" dirty="0">
                          <a:latin typeface="Hiragino Kaku Gothic Std W8" panose="020B0800000000000000" pitchFamily="34" charset="-128"/>
                          <a:ea typeface="Hiragino Kaku Gothic Std W8" panose="020B0800000000000000" pitchFamily="34" charset="-128"/>
                        </a:rPr>
                        <a:t>435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050" dirty="0">
                          <a:solidFill>
                            <a:srgbClr val="00B050"/>
                          </a:solidFill>
                          <a:latin typeface="Hiragino Kaku Gothic Std W8" panose="020B0800000000000000" pitchFamily="34" charset="-128"/>
                          <a:ea typeface="Hiragino Kaku Gothic Std W8" panose="020B0800000000000000" pitchFamily="34" charset="-128"/>
                        </a:rPr>
                        <a:t>Chapter Count:</a:t>
                      </a:r>
                    </a:p>
                    <a:p>
                      <a:pPr algn="ctr"/>
                      <a:r>
                        <a:rPr lang="en-US" sz="1050" dirty="0">
                          <a:latin typeface="Hiragino Kaku Gothic Std W8" panose="020B0800000000000000" pitchFamily="34" charset="-128"/>
                          <a:ea typeface="Hiragino Kaku Gothic Std W8" panose="020B0800000000000000" pitchFamily="34" charset="-128"/>
                        </a:rPr>
                        <a:t>23 of 27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5329056"/>
                  </a:ext>
                </a:extLst>
              </a:tr>
              <a:tr h="547697">
                <a:tc gridSpan="2" vMerge="1">
                  <a:txBody>
                    <a:bodyPr/>
                    <a:lstStyle/>
                    <a:p>
                      <a:pPr algn="ctr"/>
                      <a:endParaRPr lang="en-US" sz="2400" dirty="0">
                        <a:latin typeface="Hiragino Kaku Gothic Std W8" panose="020B0800000000000000" pitchFamily="34" charset="-128"/>
                        <a:ea typeface="Hiragino Kaku Gothic Std W8" panose="020B0800000000000000" pitchFamily="34" charset="-128"/>
                      </a:endParaRPr>
                    </a:p>
                  </a:txBody>
                  <a:tcPr anchor="ctr"/>
                </a:tc>
                <a:tc hMerge="1" vMerge="1">
                  <a:txBody>
                    <a:bodyPr/>
                    <a:lstStyle/>
                    <a:p>
                      <a:pPr algn="ctr"/>
                      <a:endParaRPr lang="en-US"/>
                    </a:p>
                  </a:txBody>
                  <a:tcPr anchor="ctr"/>
                </a:tc>
                <a:tc gridSpan="6">
                  <a:txBody>
                    <a:bodyPr/>
                    <a:lstStyle/>
                    <a:p>
                      <a:pPr algn="ctr"/>
                      <a:r>
                        <a:rPr lang="en-US" dirty="0">
                          <a:latin typeface="Hiragino Kaku Gothic Std W8" panose="020B0800000000000000" pitchFamily="34" charset="-128"/>
                          <a:ea typeface="Hiragino Kaku Gothic Std W8" panose="020B0800000000000000" pitchFamily="34" charset="-128"/>
                        </a:rPr>
                        <a:t>Meaning of the word in context.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0856202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1</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rubble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Pieces of brick and stone left over from damaged buildings.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64402458"/>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2</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wreckage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What’s left behind when something has been destroyed.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24002485"/>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3</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stench</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Stink.</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093201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4</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wretched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Deeply distressed.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75233973"/>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whining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Sad wailing.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3324265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6</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hunkered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Crouched.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0072991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motioned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Gestured.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60744076"/>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8</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68558309"/>
                  </a:ext>
                </a:extLst>
              </a:tr>
              <a:tr h="548222">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1 Words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2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3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Word of the Chapter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3350771"/>
                  </a:ext>
                </a:extLst>
              </a:tr>
              <a:tr h="339468">
                <a:tc gridSpan="2">
                  <a:txBody>
                    <a:bodyPr/>
                    <a:lstStyle/>
                    <a:p>
                      <a:pPr algn="ctr"/>
                      <a:r>
                        <a:rPr lang="en-US" sz="1400" dirty="0">
                          <a:latin typeface="Gill Sans MT" panose="020B0502020104020203" pitchFamily="34" charset="77"/>
                        </a:rPr>
                        <a:t>growing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400" dirty="0">
                          <a:latin typeface="Gill Sans MT" panose="020B0502020104020203" pitchFamily="34" charset="77"/>
                          <a:ea typeface="Hiragino Kaku Gothic Std W8" panose="020B0800000000000000" pitchFamily="34" charset="-128"/>
                        </a:rPr>
                        <a:t>grating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400" dirty="0">
                          <a:latin typeface="Gill Sans MT" panose="020B0502020104020203" pitchFamily="34" charset="77"/>
                          <a:ea typeface="Hiragino Kaku Gothic Std W8" panose="020B0800000000000000" pitchFamily="34" charset="-128"/>
                        </a:rPr>
                        <a:t>pastures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gridSpan="2">
                  <a:txBody>
                    <a:bodyPr/>
                    <a:lstStyle/>
                    <a:p>
                      <a:pPr algn="ctr"/>
                      <a:r>
                        <a:rPr lang="en-US" sz="1400" baseline="0" dirty="0">
                          <a:solidFill>
                            <a:srgbClr val="FF0000"/>
                          </a:solidFill>
                          <a:latin typeface="Gill Sans MT" panose="020B0502020104020203" pitchFamily="34" charset="77"/>
                          <a:ea typeface="Hiragino Kaku Gothic Std W8" panose="020B0800000000000000" pitchFamily="34" charset="-128"/>
                        </a:rPr>
                        <a:t>fascinated  </a:t>
                      </a:r>
                      <a:r>
                        <a:rPr lang="en-US" sz="1400" baseline="0" dirty="0">
                          <a:solidFill>
                            <a:schemeClr val="tx1"/>
                          </a:solidFill>
                          <a:latin typeface="Gill Sans MT" panose="020B0502020104020203" pitchFamily="34" charset="77"/>
                          <a:ea typeface="Hiragino Kaku Gothic Std W8" panose="020B0800000000000000" pitchFamily="34" charset="-128"/>
                        </a:rPr>
                        <a:t>– very interested in</a:t>
                      </a:r>
                      <a:endParaRPr lang="en-US" sz="1400" dirty="0">
                        <a:solidFill>
                          <a:schemeClr val="tx1"/>
                        </a:solidFill>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40381091"/>
                  </a:ext>
                </a:extLst>
              </a:tr>
              <a:tr h="339468">
                <a:tc gridSpan="2">
                  <a:txBody>
                    <a:bodyPr/>
                    <a:lstStyle/>
                    <a:p>
                      <a:pPr algn="ctr"/>
                      <a:r>
                        <a:rPr lang="en-US" sz="1400" dirty="0">
                          <a:latin typeface="Gill Sans MT" panose="020B0502020104020203" pitchFamily="34" charset="77"/>
                        </a:rPr>
                        <a:t>rubbed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dozen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barrows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966039818"/>
                  </a:ext>
                </a:extLst>
              </a:tr>
              <a:tr h="339468">
                <a:tc gridSpan="2">
                  <a:txBody>
                    <a:bodyPr/>
                    <a:lstStyle/>
                    <a:p>
                      <a:pPr algn="ctr"/>
                      <a:r>
                        <a:rPr lang="en-US" sz="1400" dirty="0">
                          <a:latin typeface="Gill Sans MT" panose="020B0502020104020203" pitchFamily="34" charset="77"/>
                        </a:rPr>
                        <a:t>shook</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rasping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478426063"/>
                  </a:ext>
                </a:extLst>
              </a:tr>
            </a:tbl>
          </a:graphicData>
        </a:graphic>
      </p:graphicFrame>
    </p:spTree>
    <p:extLst>
      <p:ext uri="{BB962C8B-B14F-4D97-AF65-F5344CB8AC3E}">
        <p14:creationId xmlns:p14="http://schemas.microsoft.com/office/powerpoint/2010/main" val="17786892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6D796D18-EC40-2742-80D3-6B02BB77605F}"/>
              </a:ext>
            </a:extLst>
          </p:cNvPr>
          <p:cNvGraphicFramePr>
            <a:graphicFrameLocks noGrp="1"/>
          </p:cNvGraphicFramePr>
          <p:nvPr>
            <p:extLst>
              <p:ext uri="{D42A27DB-BD31-4B8C-83A1-F6EECF244321}">
                <p14:modId xmlns:p14="http://schemas.microsoft.com/office/powerpoint/2010/main" val="1659931100"/>
              </p:ext>
            </p:extLst>
          </p:nvPr>
        </p:nvGraphicFramePr>
        <p:xfrm>
          <a:off x="127000" y="69426"/>
          <a:ext cx="9639301" cy="6707034"/>
        </p:xfrm>
        <a:graphic>
          <a:graphicData uri="http://schemas.openxmlformats.org/drawingml/2006/table">
            <a:tbl>
              <a:tblPr firstRow="1" bandRow="1">
                <a:tableStyleId>{5940675A-B579-460E-94D1-54222C63F5DA}</a:tableStyleId>
              </a:tblPr>
              <a:tblGrid>
                <a:gridCol w="465904">
                  <a:extLst>
                    <a:ext uri="{9D8B030D-6E8A-4147-A177-3AD203B41FA5}">
                      <a16:colId xmlns:a16="http://schemas.microsoft.com/office/drawing/2014/main" val="828050034"/>
                    </a:ext>
                  </a:extLst>
                </a:gridCol>
                <a:gridCol w="1950452">
                  <a:extLst>
                    <a:ext uri="{9D8B030D-6E8A-4147-A177-3AD203B41FA5}">
                      <a16:colId xmlns:a16="http://schemas.microsoft.com/office/drawing/2014/main" val="3050299405"/>
                    </a:ext>
                  </a:extLst>
                </a:gridCol>
                <a:gridCol w="2083553">
                  <a:extLst>
                    <a:ext uri="{9D8B030D-6E8A-4147-A177-3AD203B41FA5}">
                      <a16:colId xmlns:a16="http://schemas.microsoft.com/office/drawing/2014/main" val="3054467988"/>
                    </a:ext>
                  </a:extLst>
                </a:gridCol>
                <a:gridCol w="241610">
                  <a:extLst>
                    <a:ext uri="{9D8B030D-6E8A-4147-A177-3AD203B41FA5}">
                      <a16:colId xmlns:a16="http://schemas.microsoft.com/office/drawing/2014/main" val="2047785366"/>
                    </a:ext>
                  </a:extLst>
                </a:gridCol>
                <a:gridCol w="1417724">
                  <a:extLst>
                    <a:ext uri="{9D8B030D-6E8A-4147-A177-3AD203B41FA5}">
                      <a16:colId xmlns:a16="http://schemas.microsoft.com/office/drawing/2014/main" val="3756696797"/>
                    </a:ext>
                  </a:extLst>
                </a:gridCol>
                <a:gridCol w="822729">
                  <a:extLst>
                    <a:ext uri="{9D8B030D-6E8A-4147-A177-3AD203B41FA5}">
                      <a16:colId xmlns:a16="http://schemas.microsoft.com/office/drawing/2014/main" val="1563914501"/>
                    </a:ext>
                  </a:extLst>
                </a:gridCol>
                <a:gridCol w="653686">
                  <a:extLst>
                    <a:ext uri="{9D8B030D-6E8A-4147-A177-3AD203B41FA5}">
                      <a16:colId xmlns:a16="http://schemas.microsoft.com/office/drawing/2014/main" val="1734821688"/>
                    </a:ext>
                  </a:extLst>
                </a:gridCol>
                <a:gridCol w="2003643">
                  <a:extLst>
                    <a:ext uri="{9D8B030D-6E8A-4147-A177-3AD203B41FA5}">
                      <a16:colId xmlns:a16="http://schemas.microsoft.com/office/drawing/2014/main" val="3410385600"/>
                    </a:ext>
                  </a:extLst>
                </a:gridCol>
              </a:tblGrid>
              <a:tr h="509201">
                <a:tc rowSpan="2" gridSpan="2">
                  <a:txBody>
                    <a:bodyPr/>
                    <a:lstStyle/>
                    <a:p>
                      <a:pPr algn="ctr"/>
                      <a:r>
                        <a:rPr lang="en-US" sz="2400" dirty="0">
                          <a:solidFill>
                            <a:srgbClr val="FF0000"/>
                          </a:solidFill>
                          <a:latin typeface="Hiragino Kaku Gothic Std W8" panose="020B0800000000000000" pitchFamily="34" charset="-128"/>
                          <a:ea typeface="Hiragino Kaku Gothic Std W8" panose="020B0800000000000000" pitchFamily="34" charset="-128"/>
                        </a:rPr>
                        <a:t>Chapter 24</a:t>
                      </a:r>
                      <a:endParaRPr lang="en-US" sz="2000" dirty="0">
                        <a:solidFill>
                          <a:schemeClr val="tx1"/>
                        </a:solidFill>
                        <a:latin typeface="Hiragino Kaku Gothic Std W8" panose="020B0800000000000000" pitchFamily="34" charset="-128"/>
                        <a:ea typeface="Hiragino Kaku Gothic Std W8" panose="020B0800000000000000" pitchFamily="34" charset="-128"/>
                      </a:endParaRPr>
                    </a:p>
                    <a:p>
                      <a:pPr algn="ctr"/>
                      <a:r>
                        <a:rPr lang="en-US" sz="2000" dirty="0">
                          <a:solidFill>
                            <a:schemeClr val="tx1"/>
                          </a:solidFill>
                          <a:latin typeface="Hiragino Kaku Gothic Std W8" panose="020B0800000000000000" pitchFamily="34" charset="-128"/>
                          <a:ea typeface="Hiragino Kaku Gothic Std W8" panose="020B0800000000000000" pitchFamily="34" charset="-128"/>
                        </a:rPr>
                        <a:t>Looking for a Doctor</a:t>
                      </a:r>
                      <a:endParaRPr lang="en-US" sz="2400" dirty="0">
                        <a:solidFill>
                          <a:srgbClr val="FF0000"/>
                        </a:solidFill>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2" hMerge="1">
                  <a:txBody>
                    <a:bodyPr/>
                    <a:lstStyle/>
                    <a:p>
                      <a:pPr algn="ctr"/>
                      <a:endParaRPr lang="en-US"/>
                    </a:p>
                  </a:txBody>
                  <a:tcPr anchor="ctr"/>
                </a:tc>
                <a:tc>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Title:</a:t>
                      </a:r>
                    </a:p>
                    <a:p>
                      <a:pPr algn="ctr"/>
                      <a:r>
                        <a:rPr lang="en-US" sz="1050" dirty="0">
                          <a:latin typeface="Hiragino Kaku Gothic Std W8" panose="020B0800000000000000" pitchFamily="34" charset="-128"/>
                          <a:ea typeface="Hiragino Kaku Gothic Std W8" panose="020B0800000000000000" pitchFamily="34" charset="-128"/>
                        </a:rPr>
                        <a:t>Street Child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Author:</a:t>
                      </a:r>
                    </a:p>
                    <a:p>
                      <a:pPr algn="ctr"/>
                      <a:r>
                        <a:rPr lang="en-US" sz="1050" dirty="0">
                          <a:solidFill>
                            <a:schemeClr val="tx1"/>
                          </a:solidFill>
                          <a:latin typeface="Hiragino Kaku Gothic Std W8" panose="020B0800000000000000" pitchFamily="34" charset="-128"/>
                          <a:ea typeface="Hiragino Kaku Gothic Std W8" panose="020B0800000000000000" pitchFamily="34" charset="-128"/>
                        </a:rPr>
                        <a:t>Berlie Doherty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Genre:</a:t>
                      </a:r>
                    </a:p>
                    <a:p>
                      <a:pPr algn="ctr"/>
                      <a:r>
                        <a:rPr lang="en-US" sz="1050" dirty="0">
                          <a:latin typeface="Hiragino Kaku Gothic Std W8" panose="020B0800000000000000" pitchFamily="34" charset="-128"/>
                          <a:ea typeface="Hiragino Kaku Gothic Std W8" panose="020B0800000000000000" pitchFamily="34" charset="-128"/>
                        </a:rPr>
                        <a:t>Fiction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Chapter Word Count:</a:t>
                      </a:r>
                    </a:p>
                    <a:p>
                      <a:pPr algn="ctr"/>
                      <a:r>
                        <a:rPr lang="en-US" sz="1050" dirty="0">
                          <a:latin typeface="Hiragino Kaku Gothic Std W8" panose="020B0800000000000000" pitchFamily="34" charset="-128"/>
                          <a:ea typeface="Hiragino Kaku Gothic Std W8" panose="020B0800000000000000" pitchFamily="34" charset="-128"/>
                        </a:rPr>
                        <a:t>435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050" dirty="0">
                          <a:solidFill>
                            <a:srgbClr val="00B050"/>
                          </a:solidFill>
                          <a:latin typeface="Hiragino Kaku Gothic Std W8" panose="020B0800000000000000" pitchFamily="34" charset="-128"/>
                          <a:ea typeface="Hiragino Kaku Gothic Std W8" panose="020B0800000000000000" pitchFamily="34" charset="-128"/>
                        </a:rPr>
                        <a:t>Chapter Count:</a:t>
                      </a:r>
                    </a:p>
                    <a:p>
                      <a:pPr algn="ctr"/>
                      <a:r>
                        <a:rPr lang="en-US" sz="1050" dirty="0">
                          <a:latin typeface="Hiragino Kaku Gothic Std W8" panose="020B0800000000000000" pitchFamily="34" charset="-128"/>
                          <a:ea typeface="Hiragino Kaku Gothic Std W8" panose="020B0800000000000000" pitchFamily="34" charset="-128"/>
                        </a:rPr>
                        <a:t>24 of 27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5329056"/>
                  </a:ext>
                </a:extLst>
              </a:tr>
              <a:tr h="547697">
                <a:tc gridSpan="2" vMerge="1">
                  <a:txBody>
                    <a:bodyPr/>
                    <a:lstStyle/>
                    <a:p>
                      <a:pPr algn="ctr"/>
                      <a:endParaRPr lang="en-US" sz="2400" dirty="0">
                        <a:latin typeface="Hiragino Kaku Gothic Std W8" panose="020B0800000000000000" pitchFamily="34" charset="-128"/>
                        <a:ea typeface="Hiragino Kaku Gothic Std W8" panose="020B0800000000000000" pitchFamily="34" charset="-128"/>
                      </a:endParaRPr>
                    </a:p>
                  </a:txBody>
                  <a:tcPr anchor="ctr"/>
                </a:tc>
                <a:tc hMerge="1" vMerge="1">
                  <a:txBody>
                    <a:bodyPr/>
                    <a:lstStyle/>
                    <a:p>
                      <a:pPr algn="ctr"/>
                      <a:endParaRPr lang="en-US"/>
                    </a:p>
                  </a:txBody>
                  <a:tcPr anchor="ctr"/>
                </a:tc>
                <a:tc gridSpan="6">
                  <a:txBody>
                    <a:bodyPr/>
                    <a:lstStyle/>
                    <a:p>
                      <a:pPr algn="ctr"/>
                      <a:r>
                        <a:rPr lang="en-US" dirty="0">
                          <a:latin typeface="Hiragino Kaku Gothic Std W8" panose="020B0800000000000000" pitchFamily="34" charset="-128"/>
                          <a:ea typeface="Hiragino Kaku Gothic Std W8" panose="020B0800000000000000" pitchFamily="34" charset="-128"/>
                        </a:rPr>
                        <a:t>Meaning of the word in context.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0856202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1</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comfortable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Feeling at home.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64402458"/>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2</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panicked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Became scared.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24002485"/>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3</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murdered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Killed.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093201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4</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belching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Burping.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75233973"/>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bitterly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Freezing cold.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3324265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6</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theatre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A building where people go to watch a show.</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0072991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swarmed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Crowded.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60744076"/>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8</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lofty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High up.</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68558309"/>
                  </a:ext>
                </a:extLst>
              </a:tr>
              <a:tr h="548222">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1 Words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2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3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Word of the Chapter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3350771"/>
                  </a:ext>
                </a:extLst>
              </a:tr>
              <a:tr h="339468">
                <a:tc gridSpan="2">
                  <a:txBody>
                    <a:bodyPr/>
                    <a:lstStyle/>
                    <a:p>
                      <a:pPr algn="ctr"/>
                      <a:r>
                        <a:rPr lang="en-US" sz="1400" dirty="0">
                          <a:latin typeface="Gill Sans MT" panose="020B0502020104020203" pitchFamily="34" charset="77"/>
                        </a:rPr>
                        <a:t>afraid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400" dirty="0">
                          <a:latin typeface="Gill Sans MT" panose="020B0502020104020203" pitchFamily="34" charset="77"/>
                          <a:ea typeface="Hiragino Kaku Gothic Std W8" panose="020B0800000000000000" pitchFamily="34" charset="-128"/>
                        </a:rPr>
                        <a:t>searched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400" dirty="0">
                          <a:latin typeface="Gill Sans MT" panose="020B0502020104020203" pitchFamily="34" charset="77"/>
                          <a:ea typeface="Hiragino Kaku Gothic Std W8" panose="020B0800000000000000" pitchFamily="34" charset="-128"/>
                        </a:rPr>
                        <a:t>sacking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gridSpan="2">
                  <a:txBody>
                    <a:bodyPr/>
                    <a:lstStyle/>
                    <a:p>
                      <a:pPr algn="ctr"/>
                      <a:r>
                        <a:rPr lang="en-US" sz="1400" baseline="0" dirty="0">
                          <a:solidFill>
                            <a:srgbClr val="FF0000"/>
                          </a:solidFill>
                          <a:latin typeface="Gill Sans MT" panose="020B0502020104020203" pitchFamily="34" charset="77"/>
                          <a:ea typeface="Hiragino Kaku Gothic Std W8" panose="020B0800000000000000" pitchFamily="34" charset="-128"/>
                        </a:rPr>
                        <a:t>appearance  </a:t>
                      </a:r>
                      <a:r>
                        <a:rPr lang="en-US" sz="1400" baseline="0" dirty="0">
                          <a:solidFill>
                            <a:schemeClr val="tx1"/>
                          </a:solidFill>
                          <a:latin typeface="Gill Sans MT" panose="020B0502020104020203" pitchFamily="34" charset="77"/>
                          <a:ea typeface="Hiragino Kaku Gothic Std W8" panose="020B0800000000000000" pitchFamily="34" charset="-128"/>
                        </a:rPr>
                        <a:t>– how he had turned up.</a:t>
                      </a:r>
                      <a:endParaRPr lang="en-US" sz="1400" dirty="0">
                        <a:solidFill>
                          <a:schemeClr val="tx1"/>
                        </a:solidFill>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40381091"/>
                  </a:ext>
                </a:extLst>
              </a:tr>
              <a:tr h="339468">
                <a:tc gridSpan="2">
                  <a:txBody>
                    <a:bodyPr/>
                    <a:lstStyle/>
                    <a:p>
                      <a:pPr algn="ctr"/>
                      <a:r>
                        <a:rPr lang="en-US" sz="1400" dirty="0">
                          <a:latin typeface="Gill Sans MT" panose="020B0502020104020203" pitchFamily="34" charset="77"/>
                        </a:rPr>
                        <a:t>cooked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blessing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guinea</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966039818"/>
                  </a:ext>
                </a:extLst>
              </a:tr>
              <a:tr h="339468">
                <a:tc gridSpan="2">
                  <a:txBody>
                    <a:bodyPr/>
                    <a:lstStyle/>
                    <a:p>
                      <a:pPr algn="ctr"/>
                      <a:r>
                        <a:rPr lang="en-US" sz="1400" dirty="0">
                          <a:latin typeface="Gill Sans MT" panose="020B0502020104020203" pitchFamily="34" charset="77"/>
                        </a:rPr>
                        <a:t>coffee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costermongers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478426063"/>
                  </a:ext>
                </a:extLst>
              </a:tr>
            </a:tbl>
          </a:graphicData>
        </a:graphic>
      </p:graphicFrame>
    </p:spTree>
    <p:extLst>
      <p:ext uri="{BB962C8B-B14F-4D97-AF65-F5344CB8AC3E}">
        <p14:creationId xmlns:p14="http://schemas.microsoft.com/office/powerpoint/2010/main" val="154559266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6D796D18-EC40-2742-80D3-6B02BB77605F}"/>
              </a:ext>
            </a:extLst>
          </p:cNvPr>
          <p:cNvGraphicFramePr>
            <a:graphicFrameLocks noGrp="1"/>
          </p:cNvGraphicFramePr>
          <p:nvPr>
            <p:extLst>
              <p:ext uri="{D42A27DB-BD31-4B8C-83A1-F6EECF244321}">
                <p14:modId xmlns:p14="http://schemas.microsoft.com/office/powerpoint/2010/main" val="3141962225"/>
              </p:ext>
            </p:extLst>
          </p:nvPr>
        </p:nvGraphicFramePr>
        <p:xfrm>
          <a:off x="127000" y="69426"/>
          <a:ext cx="9639301" cy="6707034"/>
        </p:xfrm>
        <a:graphic>
          <a:graphicData uri="http://schemas.openxmlformats.org/drawingml/2006/table">
            <a:tbl>
              <a:tblPr firstRow="1" bandRow="1">
                <a:tableStyleId>{5940675A-B579-460E-94D1-54222C63F5DA}</a:tableStyleId>
              </a:tblPr>
              <a:tblGrid>
                <a:gridCol w="465904">
                  <a:extLst>
                    <a:ext uri="{9D8B030D-6E8A-4147-A177-3AD203B41FA5}">
                      <a16:colId xmlns:a16="http://schemas.microsoft.com/office/drawing/2014/main" val="828050034"/>
                    </a:ext>
                  </a:extLst>
                </a:gridCol>
                <a:gridCol w="1950452">
                  <a:extLst>
                    <a:ext uri="{9D8B030D-6E8A-4147-A177-3AD203B41FA5}">
                      <a16:colId xmlns:a16="http://schemas.microsoft.com/office/drawing/2014/main" val="3050299405"/>
                    </a:ext>
                  </a:extLst>
                </a:gridCol>
                <a:gridCol w="2083553">
                  <a:extLst>
                    <a:ext uri="{9D8B030D-6E8A-4147-A177-3AD203B41FA5}">
                      <a16:colId xmlns:a16="http://schemas.microsoft.com/office/drawing/2014/main" val="3054467988"/>
                    </a:ext>
                  </a:extLst>
                </a:gridCol>
                <a:gridCol w="241610">
                  <a:extLst>
                    <a:ext uri="{9D8B030D-6E8A-4147-A177-3AD203B41FA5}">
                      <a16:colId xmlns:a16="http://schemas.microsoft.com/office/drawing/2014/main" val="2047785366"/>
                    </a:ext>
                  </a:extLst>
                </a:gridCol>
                <a:gridCol w="1417724">
                  <a:extLst>
                    <a:ext uri="{9D8B030D-6E8A-4147-A177-3AD203B41FA5}">
                      <a16:colId xmlns:a16="http://schemas.microsoft.com/office/drawing/2014/main" val="3756696797"/>
                    </a:ext>
                  </a:extLst>
                </a:gridCol>
                <a:gridCol w="822729">
                  <a:extLst>
                    <a:ext uri="{9D8B030D-6E8A-4147-A177-3AD203B41FA5}">
                      <a16:colId xmlns:a16="http://schemas.microsoft.com/office/drawing/2014/main" val="1563914501"/>
                    </a:ext>
                  </a:extLst>
                </a:gridCol>
                <a:gridCol w="653686">
                  <a:extLst>
                    <a:ext uri="{9D8B030D-6E8A-4147-A177-3AD203B41FA5}">
                      <a16:colId xmlns:a16="http://schemas.microsoft.com/office/drawing/2014/main" val="1734821688"/>
                    </a:ext>
                  </a:extLst>
                </a:gridCol>
                <a:gridCol w="2003643">
                  <a:extLst>
                    <a:ext uri="{9D8B030D-6E8A-4147-A177-3AD203B41FA5}">
                      <a16:colId xmlns:a16="http://schemas.microsoft.com/office/drawing/2014/main" val="3410385600"/>
                    </a:ext>
                  </a:extLst>
                </a:gridCol>
              </a:tblGrid>
              <a:tr h="509201">
                <a:tc rowSpan="2" gridSpan="2">
                  <a:txBody>
                    <a:bodyPr/>
                    <a:lstStyle/>
                    <a:p>
                      <a:pPr algn="ctr"/>
                      <a:r>
                        <a:rPr lang="en-US" sz="2400" dirty="0">
                          <a:solidFill>
                            <a:srgbClr val="FF0000"/>
                          </a:solidFill>
                          <a:latin typeface="Hiragino Kaku Gothic Std W8" panose="020B0800000000000000" pitchFamily="34" charset="-128"/>
                          <a:ea typeface="Hiragino Kaku Gothic Std W8" panose="020B0800000000000000" pitchFamily="34" charset="-128"/>
                        </a:rPr>
                        <a:t>Chapter 25</a:t>
                      </a:r>
                      <a:endParaRPr lang="en-US" sz="2000" dirty="0">
                        <a:solidFill>
                          <a:schemeClr val="tx1"/>
                        </a:solidFill>
                        <a:latin typeface="Hiragino Kaku Gothic Std W8" panose="020B0800000000000000" pitchFamily="34" charset="-128"/>
                        <a:ea typeface="Hiragino Kaku Gothic Std W8" panose="020B0800000000000000" pitchFamily="34" charset="-128"/>
                      </a:endParaRPr>
                    </a:p>
                    <a:p>
                      <a:pPr algn="ctr"/>
                      <a:r>
                        <a:rPr lang="en-US" sz="2000" dirty="0">
                          <a:solidFill>
                            <a:schemeClr val="tx1"/>
                          </a:solidFill>
                          <a:latin typeface="Hiragino Kaku Gothic Std W8" panose="020B0800000000000000" pitchFamily="34" charset="-128"/>
                          <a:ea typeface="Hiragino Kaku Gothic Std W8" panose="020B0800000000000000" pitchFamily="34" charset="-128"/>
                        </a:rPr>
                        <a:t>The Ragged School</a:t>
                      </a:r>
                      <a:endParaRPr lang="en-US" sz="2400" dirty="0">
                        <a:solidFill>
                          <a:srgbClr val="FF0000"/>
                        </a:solidFill>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2" hMerge="1">
                  <a:txBody>
                    <a:bodyPr/>
                    <a:lstStyle/>
                    <a:p>
                      <a:pPr algn="ctr"/>
                      <a:endParaRPr lang="en-US"/>
                    </a:p>
                  </a:txBody>
                  <a:tcPr anchor="ctr"/>
                </a:tc>
                <a:tc>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Title:</a:t>
                      </a:r>
                    </a:p>
                    <a:p>
                      <a:pPr algn="ctr"/>
                      <a:r>
                        <a:rPr lang="en-US" sz="1050" dirty="0">
                          <a:latin typeface="Hiragino Kaku Gothic Std W8" panose="020B0800000000000000" pitchFamily="34" charset="-128"/>
                          <a:ea typeface="Hiragino Kaku Gothic Std W8" panose="020B0800000000000000" pitchFamily="34" charset="-128"/>
                        </a:rPr>
                        <a:t>Street Child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Author:</a:t>
                      </a:r>
                    </a:p>
                    <a:p>
                      <a:pPr algn="ctr"/>
                      <a:r>
                        <a:rPr lang="en-US" sz="1050" dirty="0">
                          <a:solidFill>
                            <a:schemeClr val="tx1"/>
                          </a:solidFill>
                          <a:latin typeface="Hiragino Kaku Gothic Std W8" panose="020B0800000000000000" pitchFamily="34" charset="-128"/>
                          <a:ea typeface="Hiragino Kaku Gothic Std W8" panose="020B0800000000000000" pitchFamily="34" charset="-128"/>
                        </a:rPr>
                        <a:t>Berlie Doherty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Genre:</a:t>
                      </a:r>
                    </a:p>
                    <a:p>
                      <a:pPr algn="ctr"/>
                      <a:r>
                        <a:rPr lang="en-US" sz="1050" dirty="0">
                          <a:latin typeface="Hiragino Kaku Gothic Std W8" panose="020B0800000000000000" pitchFamily="34" charset="-128"/>
                          <a:ea typeface="Hiragino Kaku Gothic Std W8" panose="020B0800000000000000" pitchFamily="34" charset="-128"/>
                        </a:rPr>
                        <a:t>Fiction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Chapter Word Count:</a:t>
                      </a:r>
                    </a:p>
                    <a:p>
                      <a:pPr algn="ctr"/>
                      <a:r>
                        <a:rPr lang="en-US" sz="1050" dirty="0">
                          <a:latin typeface="Hiragino Kaku Gothic Std W8" panose="020B0800000000000000" pitchFamily="34" charset="-128"/>
                          <a:ea typeface="Hiragino Kaku Gothic Std W8" panose="020B0800000000000000" pitchFamily="34" charset="-128"/>
                        </a:rPr>
                        <a:t>435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050" dirty="0">
                          <a:solidFill>
                            <a:srgbClr val="00B050"/>
                          </a:solidFill>
                          <a:latin typeface="Hiragino Kaku Gothic Std W8" panose="020B0800000000000000" pitchFamily="34" charset="-128"/>
                          <a:ea typeface="Hiragino Kaku Gothic Std W8" panose="020B0800000000000000" pitchFamily="34" charset="-128"/>
                        </a:rPr>
                        <a:t>Chapter Count:</a:t>
                      </a:r>
                    </a:p>
                    <a:p>
                      <a:pPr algn="ctr"/>
                      <a:r>
                        <a:rPr lang="en-US" sz="1050" dirty="0">
                          <a:latin typeface="Hiragino Kaku Gothic Std W8" panose="020B0800000000000000" pitchFamily="34" charset="-128"/>
                          <a:ea typeface="Hiragino Kaku Gothic Std W8" panose="020B0800000000000000" pitchFamily="34" charset="-128"/>
                        </a:rPr>
                        <a:t>25 of 27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5329056"/>
                  </a:ext>
                </a:extLst>
              </a:tr>
              <a:tr h="547697">
                <a:tc gridSpan="2" vMerge="1">
                  <a:txBody>
                    <a:bodyPr/>
                    <a:lstStyle/>
                    <a:p>
                      <a:pPr algn="ctr"/>
                      <a:endParaRPr lang="en-US" sz="2400" dirty="0">
                        <a:latin typeface="Hiragino Kaku Gothic Std W8" panose="020B0800000000000000" pitchFamily="34" charset="-128"/>
                        <a:ea typeface="Hiragino Kaku Gothic Std W8" panose="020B0800000000000000" pitchFamily="34" charset="-128"/>
                      </a:endParaRPr>
                    </a:p>
                  </a:txBody>
                  <a:tcPr anchor="ctr"/>
                </a:tc>
                <a:tc hMerge="1" vMerge="1">
                  <a:txBody>
                    <a:bodyPr/>
                    <a:lstStyle/>
                    <a:p>
                      <a:pPr algn="ctr"/>
                      <a:endParaRPr lang="en-US"/>
                    </a:p>
                  </a:txBody>
                  <a:tcPr anchor="ctr"/>
                </a:tc>
                <a:tc gridSpan="6">
                  <a:txBody>
                    <a:bodyPr/>
                    <a:lstStyle/>
                    <a:p>
                      <a:pPr algn="ctr"/>
                      <a:r>
                        <a:rPr lang="en-US" dirty="0">
                          <a:latin typeface="Hiragino Kaku Gothic Std W8" panose="020B0800000000000000" pitchFamily="34" charset="-128"/>
                          <a:ea typeface="Hiragino Kaku Gothic Std W8" panose="020B0800000000000000" pitchFamily="34" charset="-128"/>
                        </a:rPr>
                        <a:t>Meaning of the word in context.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0856202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1</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vaguely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a:latin typeface="Gill Sans MT" panose="020B0502020104020203" pitchFamily="34" charset="77"/>
                          <a:ea typeface="Hiragino Kaku Gothic Std W8" panose="020B0800000000000000" pitchFamily="34" charset="-128"/>
                        </a:rPr>
                        <a:t>Uncertainly.</a:t>
                      </a: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64402458"/>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2</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crippled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A physically disabled child – crippled generally refers to the poor ability to walk.</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24002485"/>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3</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093201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4</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75233973"/>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3324265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6</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0072991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60744076"/>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8</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68558309"/>
                  </a:ext>
                </a:extLst>
              </a:tr>
              <a:tr h="548222">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1 Words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2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3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Word of the Chapter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3350771"/>
                  </a:ext>
                </a:extLst>
              </a:tr>
              <a:tr h="339468">
                <a:tc gridSpan="2">
                  <a:txBody>
                    <a:bodyPr/>
                    <a:lstStyle/>
                    <a:p>
                      <a:pPr algn="ctr"/>
                      <a:r>
                        <a:rPr lang="en-US" sz="1400" dirty="0">
                          <a:latin typeface="Gill Sans MT" panose="020B0502020104020203" pitchFamily="34" charset="77"/>
                        </a:rPr>
                        <a:t>meet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400" dirty="0">
                          <a:latin typeface="Gill Sans MT" panose="020B0502020104020203" pitchFamily="34" charset="77"/>
                          <a:ea typeface="Hiragino Kaku Gothic Std W8" panose="020B0800000000000000" pitchFamily="34" charset="-128"/>
                        </a:rPr>
                        <a:t>beside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400" dirty="0">
                          <a:latin typeface="Gill Sans MT" panose="020B0502020104020203" pitchFamily="34" charset="77"/>
                          <a:ea typeface="Hiragino Kaku Gothic Std W8" panose="020B0800000000000000" pitchFamily="34" charset="-128"/>
                        </a:rPr>
                        <a:t>sparrows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gridSpan="2">
                  <a:txBody>
                    <a:bodyPr/>
                    <a:lstStyle/>
                    <a:p>
                      <a:pPr algn="ctr"/>
                      <a:r>
                        <a:rPr lang="en-US" sz="1400" baseline="0" dirty="0">
                          <a:solidFill>
                            <a:srgbClr val="FF0000"/>
                          </a:solidFill>
                          <a:latin typeface="Gill Sans MT" panose="020B0502020104020203" pitchFamily="34" charset="77"/>
                          <a:ea typeface="Hiragino Kaku Gothic Std W8" panose="020B0800000000000000" pitchFamily="34" charset="-128"/>
                        </a:rPr>
                        <a:t>moistening  </a:t>
                      </a:r>
                      <a:r>
                        <a:rPr lang="en-US" sz="1400" baseline="0" dirty="0">
                          <a:solidFill>
                            <a:schemeClr val="tx1"/>
                          </a:solidFill>
                          <a:latin typeface="Gill Sans MT" panose="020B0502020104020203" pitchFamily="34" charset="77"/>
                          <a:ea typeface="Hiragino Kaku Gothic Std W8" panose="020B0800000000000000" pitchFamily="34" charset="-128"/>
                        </a:rPr>
                        <a:t>– wetting.</a:t>
                      </a:r>
                      <a:endParaRPr lang="en-US" sz="1400" dirty="0">
                        <a:solidFill>
                          <a:schemeClr val="tx1"/>
                        </a:solidFill>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40381091"/>
                  </a:ext>
                </a:extLst>
              </a:tr>
              <a:tr h="339468">
                <a:tc gridSpan="2">
                  <a:txBody>
                    <a:bodyPr/>
                    <a:lstStyle/>
                    <a:p>
                      <a:pPr algn="ctr"/>
                      <a:r>
                        <a:rPr lang="en-US" sz="1400" dirty="0">
                          <a:latin typeface="Gill Sans MT" panose="020B0502020104020203" pitchFamily="34" charset="77"/>
                        </a:rPr>
                        <a:t>thinking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966039818"/>
                  </a:ext>
                </a:extLst>
              </a:tr>
              <a:tr h="339468">
                <a:tc gridSpan="2">
                  <a:txBody>
                    <a:bodyPr/>
                    <a:lstStyle/>
                    <a:p>
                      <a:pPr algn="ctr"/>
                      <a:r>
                        <a:rPr lang="en-US" sz="1400" dirty="0">
                          <a:latin typeface="Gill Sans MT" panose="020B0502020104020203" pitchFamily="34" charset="77"/>
                        </a:rPr>
                        <a:t>pointed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478426063"/>
                  </a:ext>
                </a:extLst>
              </a:tr>
            </a:tbl>
          </a:graphicData>
        </a:graphic>
      </p:graphicFrame>
    </p:spTree>
    <p:extLst>
      <p:ext uri="{BB962C8B-B14F-4D97-AF65-F5344CB8AC3E}">
        <p14:creationId xmlns:p14="http://schemas.microsoft.com/office/powerpoint/2010/main" val="413357729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6D796D18-EC40-2742-80D3-6B02BB77605F}"/>
              </a:ext>
            </a:extLst>
          </p:cNvPr>
          <p:cNvGraphicFramePr>
            <a:graphicFrameLocks noGrp="1"/>
          </p:cNvGraphicFramePr>
          <p:nvPr>
            <p:extLst>
              <p:ext uri="{D42A27DB-BD31-4B8C-83A1-F6EECF244321}">
                <p14:modId xmlns:p14="http://schemas.microsoft.com/office/powerpoint/2010/main" val="10953927"/>
              </p:ext>
            </p:extLst>
          </p:nvPr>
        </p:nvGraphicFramePr>
        <p:xfrm>
          <a:off x="127000" y="69426"/>
          <a:ext cx="9639301" cy="6707034"/>
        </p:xfrm>
        <a:graphic>
          <a:graphicData uri="http://schemas.openxmlformats.org/drawingml/2006/table">
            <a:tbl>
              <a:tblPr firstRow="1" bandRow="1">
                <a:tableStyleId>{5940675A-B579-460E-94D1-54222C63F5DA}</a:tableStyleId>
              </a:tblPr>
              <a:tblGrid>
                <a:gridCol w="465904">
                  <a:extLst>
                    <a:ext uri="{9D8B030D-6E8A-4147-A177-3AD203B41FA5}">
                      <a16:colId xmlns:a16="http://schemas.microsoft.com/office/drawing/2014/main" val="828050034"/>
                    </a:ext>
                  </a:extLst>
                </a:gridCol>
                <a:gridCol w="1950452">
                  <a:extLst>
                    <a:ext uri="{9D8B030D-6E8A-4147-A177-3AD203B41FA5}">
                      <a16:colId xmlns:a16="http://schemas.microsoft.com/office/drawing/2014/main" val="3050299405"/>
                    </a:ext>
                  </a:extLst>
                </a:gridCol>
                <a:gridCol w="2083553">
                  <a:extLst>
                    <a:ext uri="{9D8B030D-6E8A-4147-A177-3AD203B41FA5}">
                      <a16:colId xmlns:a16="http://schemas.microsoft.com/office/drawing/2014/main" val="3054467988"/>
                    </a:ext>
                  </a:extLst>
                </a:gridCol>
                <a:gridCol w="241610">
                  <a:extLst>
                    <a:ext uri="{9D8B030D-6E8A-4147-A177-3AD203B41FA5}">
                      <a16:colId xmlns:a16="http://schemas.microsoft.com/office/drawing/2014/main" val="2047785366"/>
                    </a:ext>
                  </a:extLst>
                </a:gridCol>
                <a:gridCol w="1417724">
                  <a:extLst>
                    <a:ext uri="{9D8B030D-6E8A-4147-A177-3AD203B41FA5}">
                      <a16:colId xmlns:a16="http://schemas.microsoft.com/office/drawing/2014/main" val="3756696797"/>
                    </a:ext>
                  </a:extLst>
                </a:gridCol>
                <a:gridCol w="822729">
                  <a:extLst>
                    <a:ext uri="{9D8B030D-6E8A-4147-A177-3AD203B41FA5}">
                      <a16:colId xmlns:a16="http://schemas.microsoft.com/office/drawing/2014/main" val="1563914501"/>
                    </a:ext>
                  </a:extLst>
                </a:gridCol>
                <a:gridCol w="653686">
                  <a:extLst>
                    <a:ext uri="{9D8B030D-6E8A-4147-A177-3AD203B41FA5}">
                      <a16:colId xmlns:a16="http://schemas.microsoft.com/office/drawing/2014/main" val="1734821688"/>
                    </a:ext>
                  </a:extLst>
                </a:gridCol>
                <a:gridCol w="2003643">
                  <a:extLst>
                    <a:ext uri="{9D8B030D-6E8A-4147-A177-3AD203B41FA5}">
                      <a16:colId xmlns:a16="http://schemas.microsoft.com/office/drawing/2014/main" val="3410385600"/>
                    </a:ext>
                  </a:extLst>
                </a:gridCol>
              </a:tblGrid>
              <a:tr h="509201">
                <a:tc rowSpan="2" gridSpan="2">
                  <a:txBody>
                    <a:bodyPr/>
                    <a:lstStyle/>
                    <a:p>
                      <a:pPr algn="ctr"/>
                      <a:r>
                        <a:rPr lang="en-US" sz="2400" dirty="0">
                          <a:solidFill>
                            <a:srgbClr val="FF0000"/>
                          </a:solidFill>
                          <a:latin typeface="Hiragino Kaku Gothic Std W8" panose="020B0800000000000000" pitchFamily="34" charset="-128"/>
                          <a:ea typeface="Hiragino Kaku Gothic Std W8" panose="020B0800000000000000" pitchFamily="34" charset="-128"/>
                        </a:rPr>
                        <a:t>Chapter 26</a:t>
                      </a:r>
                      <a:endParaRPr lang="en-US" sz="2000" dirty="0">
                        <a:solidFill>
                          <a:schemeClr val="tx1"/>
                        </a:solidFill>
                        <a:latin typeface="Hiragino Kaku Gothic Std W8" panose="020B0800000000000000" pitchFamily="34" charset="-128"/>
                        <a:ea typeface="Hiragino Kaku Gothic Std W8" panose="020B0800000000000000" pitchFamily="34" charset="-128"/>
                      </a:endParaRPr>
                    </a:p>
                    <a:p>
                      <a:pPr algn="ctr"/>
                      <a:r>
                        <a:rPr lang="en-US" sz="2000" dirty="0">
                          <a:solidFill>
                            <a:schemeClr val="tx1"/>
                          </a:solidFill>
                          <a:latin typeface="Hiragino Kaku Gothic Std W8" panose="020B0800000000000000" pitchFamily="34" charset="-128"/>
                          <a:ea typeface="Hiragino Kaku Gothic Std W8" panose="020B0800000000000000" pitchFamily="34" charset="-128"/>
                        </a:rPr>
                        <a:t>Goodbye, Bruvver</a:t>
                      </a:r>
                      <a:endParaRPr lang="en-US" sz="2400" dirty="0">
                        <a:solidFill>
                          <a:srgbClr val="FF0000"/>
                        </a:solidFill>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2" hMerge="1">
                  <a:txBody>
                    <a:bodyPr/>
                    <a:lstStyle/>
                    <a:p>
                      <a:pPr algn="ctr"/>
                      <a:endParaRPr lang="en-US"/>
                    </a:p>
                  </a:txBody>
                  <a:tcPr anchor="ctr"/>
                </a:tc>
                <a:tc>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Title:</a:t>
                      </a:r>
                    </a:p>
                    <a:p>
                      <a:pPr algn="ctr"/>
                      <a:r>
                        <a:rPr lang="en-US" sz="1050" dirty="0">
                          <a:latin typeface="Hiragino Kaku Gothic Std W8" panose="020B0800000000000000" pitchFamily="34" charset="-128"/>
                          <a:ea typeface="Hiragino Kaku Gothic Std W8" panose="020B0800000000000000" pitchFamily="34" charset="-128"/>
                        </a:rPr>
                        <a:t>Street Child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Author:</a:t>
                      </a:r>
                    </a:p>
                    <a:p>
                      <a:pPr algn="ctr"/>
                      <a:r>
                        <a:rPr lang="en-US" sz="1050" dirty="0">
                          <a:solidFill>
                            <a:schemeClr val="tx1"/>
                          </a:solidFill>
                          <a:latin typeface="Hiragino Kaku Gothic Std W8" panose="020B0800000000000000" pitchFamily="34" charset="-128"/>
                          <a:ea typeface="Hiragino Kaku Gothic Std W8" panose="020B0800000000000000" pitchFamily="34" charset="-128"/>
                        </a:rPr>
                        <a:t>Berlie Doherty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Genre:</a:t>
                      </a:r>
                    </a:p>
                    <a:p>
                      <a:pPr algn="ctr"/>
                      <a:r>
                        <a:rPr lang="en-US" sz="1050" dirty="0">
                          <a:latin typeface="Hiragino Kaku Gothic Std W8" panose="020B0800000000000000" pitchFamily="34" charset="-128"/>
                          <a:ea typeface="Hiragino Kaku Gothic Std W8" panose="020B0800000000000000" pitchFamily="34" charset="-128"/>
                        </a:rPr>
                        <a:t>Fiction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Chapter Word Count:</a:t>
                      </a:r>
                    </a:p>
                    <a:p>
                      <a:pPr algn="ctr"/>
                      <a:r>
                        <a:rPr lang="en-US" sz="1050" dirty="0">
                          <a:latin typeface="Hiragino Kaku Gothic Std W8" panose="020B0800000000000000" pitchFamily="34" charset="-128"/>
                          <a:ea typeface="Hiragino Kaku Gothic Std W8" panose="020B0800000000000000" pitchFamily="34" charset="-128"/>
                        </a:rPr>
                        <a:t>435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050" dirty="0">
                          <a:solidFill>
                            <a:srgbClr val="00B050"/>
                          </a:solidFill>
                          <a:latin typeface="Hiragino Kaku Gothic Std W8" panose="020B0800000000000000" pitchFamily="34" charset="-128"/>
                          <a:ea typeface="Hiragino Kaku Gothic Std W8" panose="020B0800000000000000" pitchFamily="34" charset="-128"/>
                        </a:rPr>
                        <a:t>Chapter Count:</a:t>
                      </a:r>
                    </a:p>
                    <a:p>
                      <a:pPr algn="ctr"/>
                      <a:r>
                        <a:rPr lang="en-US" sz="1050" dirty="0">
                          <a:latin typeface="Hiragino Kaku Gothic Std W8" panose="020B0800000000000000" pitchFamily="34" charset="-128"/>
                          <a:ea typeface="Hiragino Kaku Gothic Std W8" panose="020B0800000000000000" pitchFamily="34" charset="-128"/>
                        </a:rPr>
                        <a:t>26 of 27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5329056"/>
                  </a:ext>
                </a:extLst>
              </a:tr>
              <a:tr h="547697">
                <a:tc gridSpan="2" vMerge="1">
                  <a:txBody>
                    <a:bodyPr/>
                    <a:lstStyle/>
                    <a:p>
                      <a:pPr algn="ctr"/>
                      <a:endParaRPr lang="en-US" sz="2400" dirty="0">
                        <a:latin typeface="Hiragino Kaku Gothic Std W8" panose="020B0800000000000000" pitchFamily="34" charset="-128"/>
                        <a:ea typeface="Hiragino Kaku Gothic Std W8" panose="020B0800000000000000" pitchFamily="34" charset="-128"/>
                      </a:endParaRPr>
                    </a:p>
                  </a:txBody>
                  <a:tcPr anchor="ctr"/>
                </a:tc>
                <a:tc hMerge="1" vMerge="1">
                  <a:txBody>
                    <a:bodyPr/>
                    <a:lstStyle/>
                    <a:p>
                      <a:pPr algn="ctr"/>
                      <a:endParaRPr lang="en-US"/>
                    </a:p>
                  </a:txBody>
                  <a:tcPr anchor="ctr"/>
                </a:tc>
                <a:tc gridSpan="6">
                  <a:txBody>
                    <a:bodyPr/>
                    <a:lstStyle/>
                    <a:p>
                      <a:pPr algn="ctr"/>
                      <a:r>
                        <a:rPr lang="en-US" dirty="0">
                          <a:latin typeface="Hiragino Kaku Gothic Std W8" panose="020B0800000000000000" pitchFamily="34" charset="-128"/>
                          <a:ea typeface="Hiragino Kaku Gothic Std W8" panose="020B0800000000000000" pitchFamily="34" charset="-128"/>
                        </a:rPr>
                        <a:t>Meaning of the word in context.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0856202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1</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ordered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Organised.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64402458"/>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2</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gazing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Staring at.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24002485"/>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3</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093201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4</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75233973"/>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3324265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6</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0072991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60744076"/>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8</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68558309"/>
                  </a:ext>
                </a:extLst>
              </a:tr>
              <a:tr h="548222">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1 Words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2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3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Word of the Chapter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3350771"/>
                  </a:ext>
                </a:extLst>
              </a:tr>
              <a:tr h="339468">
                <a:tc gridSpan="2">
                  <a:txBody>
                    <a:bodyPr/>
                    <a:lstStyle/>
                    <a:p>
                      <a:pPr algn="ctr"/>
                      <a:r>
                        <a:rPr lang="en-US" sz="1400" dirty="0">
                          <a:latin typeface="Gill Sans MT" panose="020B0502020104020203" pitchFamily="34" charset="77"/>
                        </a:rPr>
                        <a:t>heard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400" dirty="0">
                          <a:latin typeface="Gill Sans MT" panose="020B0502020104020203" pitchFamily="34" charset="77"/>
                          <a:ea typeface="Hiragino Kaku Gothic Std W8" panose="020B0800000000000000" pitchFamily="34" charset="-128"/>
                        </a:rPr>
                        <a:t>almost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400" dirty="0">
                          <a:latin typeface="Gill Sans MT" panose="020B0502020104020203" pitchFamily="34" charset="77"/>
                          <a:ea typeface="Hiragino Kaku Gothic Std W8" panose="020B0800000000000000" pitchFamily="34" charset="-128"/>
                        </a:rPr>
                        <a:t>night-watchman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gridSpan="2">
                  <a:txBody>
                    <a:bodyPr/>
                    <a:lstStyle/>
                    <a:p>
                      <a:pPr algn="ctr"/>
                      <a:r>
                        <a:rPr lang="en-US" sz="1400" baseline="0" dirty="0">
                          <a:solidFill>
                            <a:srgbClr val="FF0000"/>
                          </a:solidFill>
                          <a:latin typeface="Gill Sans MT" panose="020B0502020104020203" pitchFamily="34" charset="77"/>
                          <a:ea typeface="Hiragino Kaku Gothic Std W8" panose="020B0800000000000000" pitchFamily="34" charset="-128"/>
                        </a:rPr>
                        <a:t>chattering  </a:t>
                      </a:r>
                      <a:r>
                        <a:rPr lang="en-US" sz="1400" baseline="0" dirty="0">
                          <a:solidFill>
                            <a:schemeClr val="tx1"/>
                          </a:solidFill>
                          <a:latin typeface="Gill Sans MT" panose="020B0502020104020203" pitchFamily="34" charset="77"/>
                          <a:ea typeface="Hiragino Kaku Gothic Std W8" panose="020B0800000000000000" pitchFamily="34" charset="-128"/>
                        </a:rPr>
                        <a:t>– the sound of people talking.</a:t>
                      </a:r>
                      <a:endParaRPr lang="en-US" sz="1400" dirty="0">
                        <a:solidFill>
                          <a:schemeClr val="tx1"/>
                        </a:solidFill>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40381091"/>
                  </a:ext>
                </a:extLst>
              </a:tr>
              <a:tr h="339468">
                <a:tc gridSpan="2">
                  <a:txBody>
                    <a:bodyPr/>
                    <a:lstStyle/>
                    <a:p>
                      <a:pPr algn="ctr"/>
                      <a:r>
                        <a:rPr lang="en-US" sz="1400" dirty="0">
                          <a:latin typeface="Gill Sans MT" panose="020B0502020104020203" pitchFamily="34" charset="77"/>
                        </a:rPr>
                        <a:t>corners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regular</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r>
                        <a:rPr lang="en-US" sz="1400" dirty="0">
                          <a:latin typeface="Gill Sans MT" panose="020B0502020104020203" pitchFamily="34" charset="77"/>
                          <a:ea typeface="Hiragino Kaku Gothic Std W8" panose="020B0800000000000000" pitchFamily="34" charset="-128"/>
                        </a:rPr>
                        <a:t>tarpaulin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966039818"/>
                  </a:ext>
                </a:extLst>
              </a:tr>
              <a:tr h="339468">
                <a:tc gridSpan="2">
                  <a:txBody>
                    <a:bodyPr/>
                    <a:lstStyle/>
                    <a:p>
                      <a:pPr algn="ctr"/>
                      <a:r>
                        <a:rPr lang="en-US" sz="1400" dirty="0">
                          <a:latin typeface="Gill Sans MT" panose="020B0502020104020203" pitchFamily="34" charset="77"/>
                        </a:rPr>
                        <a:t>nothing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478426063"/>
                  </a:ext>
                </a:extLst>
              </a:tr>
            </a:tbl>
          </a:graphicData>
        </a:graphic>
      </p:graphicFrame>
    </p:spTree>
    <p:extLst>
      <p:ext uri="{BB962C8B-B14F-4D97-AF65-F5344CB8AC3E}">
        <p14:creationId xmlns:p14="http://schemas.microsoft.com/office/powerpoint/2010/main" val="231858251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6D796D18-EC40-2742-80D3-6B02BB77605F}"/>
              </a:ext>
            </a:extLst>
          </p:cNvPr>
          <p:cNvGraphicFramePr>
            <a:graphicFrameLocks noGrp="1"/>
          </p:cNvGraphicFramePr>
          <p:nvPr>
            <p:extLst>
              <p:ext uri="{D42A27DB-BD31-4B8C-83A1-F6EECF244321}">
                <p14:modId xmlns:p14="http://schemas.microsoft.com/office/powerpoint/2010/main" val="1546524612"/>
              </p:ext>
            </p:extLst>
          </p:nvPr>
        </p:nvGraphicFramePr>
        <p:xfrm>
          <a:off x="127000" y="69426"/>
          <a:ext cx="9639301" cy="6697132"/>
        </p:xfrm>
        <a:graphic>
          <a:graphicData uri="http://schemas.openxmlformats.org/drawingml/2006/table">
            <a:tbl>
              <a:tblPr firstRow="1" bandRow="1">
                <a:tableStyleId>{5940675A-B579-460E-94D1-54222C63F5DA}</a:tableStyleId>
              </a:tblPr>
              <a:tblGrid>
                <a:gridCol w="465904">
                  <a:extLst>
                    <a:ext uri="{9D8B030D-6E8A-4147-A177-3AD203B41FA5}">
                      <a16:colId xmlns:a16="http://schemas.microsoft.com/office/drawing/2014/main" val="828050034"/>
                    </a:ext>
                  </a:extLst>
                </a:gridCol>
                <a:gridCol w="1950452">
                  <a:extLst>
                    <a:ext uri="{9D8B030D-6E8A-4147-A177-3AD203B41FA5}">
                      <a16:colId xmlns:a16="http://schemas.microsoft.com/office/drawing/2014/main" val="3050299405"/>
                    </a:ext>
                  </a:extLst>
                </a:gridCol>
                <a:gridCol w="2083553">
                  <a:extLst>
                    <a:ext uri="{9D8B030D-6E8A-4147-A177-3AD203B41FA5}">
                      <a16:colId xmlns:a16="http://schemas.microsoft.com/office/drawing/2014/main" val="3054467988"/>
                    </a:ext>
                  </a:extLst>
                </a:gridCol>
                <a:gridCol w="241610">
                  <a:extLst>
                    <a:ext uri="{9D8B030D-6E8A-4147-A177-3AD203B41FA5}">
                      <a16:colId xmlns:a16="http://schemas.microsoft.com/office/drawing/2014/main" val="2047785366"/>
                    </a:ext>
                  </a:extLst>
                </a:gridCol>
                <a:gridCol w="1417724">
                  <a:extLst>
                    <a:ext uri="{9D8B030D-6E8A-4147-A177-3AD203B41FA5}">
                      <a16:colId xmlns:a16="http://schemas.microsoft.com/office/drawing/2014/main" val="3756696797"/>
                    </a:ext>
                  </a:extLst>
                </a:gridCol>
                <a:gridCol w="822729">
                  <a:extLst>
                    <a:ext uri="{9D8B030D-6E8A-4147-A177-3AD203B41FA5}">
                      <a16:colId xmlns:a16="http://schemas.microsoft.com/office/drawing/2014/main" val="1563914501"/>
                    </a:ext>
                  </a:extLst>
                </a:gridCol>
                <a:gridCol w="653686">
                  <a:extLst>
                    <a:ext uri="{9D8B030D-6E8A-4147-A177-3AD203B41FA5}">
                      <a16:colId xmlns:a16="http://schemas.microsoft.com/office/drawing/2014/main" val="1734821688"/>
                    </a:ext>
                  </a:extLst>
                </a:gridCol>
                <a:gridCol w="2003643">
                  <a:extLst>
                    <a:ext uri="{9D8B030D-6E8A-4147-A177-3AD203B41FA5}">
                      <a16:colId xmlns:a16="http://schemas.microsoft.com/office/drawing/2014/main" val="3410385600"/>
                    </a:ext>
                  </a:extLst>
                </a:gridCol>
              </a:tblGrid>
              <a:tr h="509201">
                <a:tc rowSpan="2" gridSpan="2">
                  <a:txBody>
                    <a:bodyPr/>
                    <a:lstStyle/>
                    <a:p>
                      <a:pPr algn="ctr"/>
                      <a:r>
                        <a:rPr lang="en-US" sz="2400" dirty="0">
                          <a:solidFill>
                            <a:srgbClr val="FF0000"/>
                          </a:solidFill>
                          <a:latin typeface="Hiragino Kaku Gothic Std W8" panose="020B0800000000000000" pitchFamily="34" charset="-128"/>
                          <a:ea typeface="Hiragino Kaku Gothic Std W8" panose="020B0800000000000000" pitchFamily="34" charset="-128"/>
                        </a:rPr>
                        <a:t>Chapter 27</a:t>
                      </a:r>
                      <a:endParaRPr lang="en-US" sz="2000" dirty="0">
                        <a:solidFill>
                          <a:schemeClr val="tx1"/>
                        </a:solidFill>
                        <a:latin typeface="Hiragino Kaku Gothic Std W8" panose="020B0800000000000000" pitchFamily="34" charset="-128"/>
                        <a:ea typeface="Hiragino Kaku Gothic Std W8" panose="020B0800000000000000" pitchFamily="34" charset="-128"/>
                      </a:endParaRPr>
                    </a:p>
                    <a:p>
                      <a:pPr algn="ctr"/>
                      <a:r>
                        <a:rPr lang="en-US" sz="2000" dirty="0">
                          <a:solidFill>
                            <a:schemeClr val="tx1"/>
                          </a:solidFill>
                          <a:latin typeface="Hiragino Kaku Gothic Std W8" panose="020B0800000000000000" pitchFamily="34" charset="-128"/>
                          <a:ea typeface="Hiragino Kaku Gothic Std W8" panose="020B0800000000000000" pitchFamily="34" charset="-128"/>
                        </a:rPr>
                        <a:t>Barnie</a:t>
                      </a:r>
                      <a:endParaRPr lang="en-US" sz="2400" dirty="0">
                        <a:solidFill>
                          <a:srgbClr val="FF0000"/>
                        </a:solidFill>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2" hMerge="1">
                  <a:txBody>
                    <a:bodyPr/>
                    <a:lstStyle/>
                    <a:p>
                      <a:pPr algn="ctr"/>
                      <a:endParaRPr lang="en-US"/>
                    </a:p>
                  </a:txBody>
                  <a:tcPr anchor="ctr"/>
                </a:tc>
                <a:tc>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Title:</a:t>
                      </a:r>
                    </a:p>
                    <a:p>
                      <a:pPr algn="ctr"/>
                      <a:r>
                        <a:rPr lang="en-US" sz="1050" dirty="0">
                          <a:latin typeface="Hiragino Kaku Gothic Std W8" panose="020B0800000000000000" pitchFamily="34" charset="-128"/>
                          <a:ea typeface="Hiragino Kaku Gothic Std W8" panose="020B0800000000000000" pitchFamily="34" charset="-128"/>
                        </a:rPr>
                        <a:t>Street Child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Author:</a:t>
                      </a:r>
                    </a:p>
                    <a:p>
                      <a:pPr algn="ctr"/>
                      <a:r>
                        <a:rPr lang="en-US" sz="1050" dirty="0">
                          <a:solidFill>
                            <a:schemeClr val="tx1"/>
                          </a:solidFill>
                          <a:latin typeface="Hiragino Kaku Gothic Std W8" panose="020B0800000000000000" pitchFamily="34" charset="-128"/>
                          <a:ea typeface="Hiragino Kaku Gothic Std W8" panose="020B0800000000000000" pitchFamily="34" charset="-128"/>
                        </a:rPr>
                        <a:t>Berlie Doherty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Genre:</a:t>
                      </a:r>
                    </a:p>
                    <a:p>
                      <a:pPr algn="ctr"/>
                      <a:r>
                        <a:rPr lang="en-US" sz="1050" dirty="0">
                          <a:latin typeface="Hiragino Kaku Gothic Std W8" panose="020B0800000000000000" pitchFamily="34" charset="-128"/>
                          <a:ea typeface="Hiragino Kaku Gothic Std W8" panose="020B0800000000000000" pitchFamily="34" charset="-128"/>
                        </a:rPr>
                        <a:t>Fiction</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r>
                        <a:rPr lang="en-US" sz="1050" dirty="0">
                          <a:solidFill>
                            <a:srgbClr val="FF0000"/>
                          </a:solidFill>
                          <a:latin typeface="Hiragino Kaku Gothic Std W8" panose="020B0800000000000000" pitchFamily="34" charset="-128"/>
                          <a:ea typeface="Hiragino Kaku Gothic Std W8" panose="020B0800000000000000" pitchFamily="34" charset="-128"/>
                        </a:rPr>
                        <a:t>Chapter Word Count:</a:t>
                      </a:r>
                    </a:p>
                    <a:p>
                      <a:pPr algn="ctr"/>
                      <a:r>
                        <a:rPr lang="en-US" sz="1050" dirty="0">
                          <a:latin typeface="Hiragino Kaku Gothic Std W8" panose="020B0800000000000000" pitchFamily="34" charset="-128"/>
                          <a:ea typeface="Hiragino Kaku Gothic Std W8" panose="020B0800000000000000" pitchFamily="34" charset="-128"/>
                        </a:rPr>
                        <a:t>435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050" dirty="0">
                          <a:solidFill>
                            <a:srgbClr val="00B050"/>
                          </a:solidFill>
                          <a:latin typeface="Hiragino Kaku Gothic Std W8" panose="020B0800000000000000" pitchFamily="34" charset="-128"/>
                          <a:ea typeface="Hiragino Kaku Gothic Std W8" panose="020B0800000000000000" pitchFamily="34" charset="-128"/>
                        </a:rPr>
                        <a:t>Chapter Count:</a:t>
                      </a:r>
                    </a:p>
                    <a:p>
                      <a:pPr algn="ctr"/>
                      <a:r>
                        <a:rPr lang="en-US" sz="1050" dirty="0">
                          <a:latin typeface="Hiragino Kaku Gothic Std W8" panose="020B0800000000000000" pitchFamily="34" charset="-128"/>
                          <a:ea typeface="Hiragino Kaku Gothic Std W8" panose="020B0800000000000000" pitchFamily="34" charset="-128"/>
                        </a:rPr>
                        <a:t>27 of 27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5329056"/>
                  </a:ext>
                </a:extLst>
              </a:tr>
              <a:tr h="547697">
                <a:tc gridSpan="2" vMerge="1">
                  <a:txBody>
                    <a:bodyPr/>
                    <a:lstStyle/>
                    <a:p>
                      <a:pPr algn="ctr"/>
                      <a:endParaRPr lang="en-US" sz="2400" dirty="0">
                        <a:latin typeface="Hiragino Kaku Gothic Std W8" panose="020B0800000000000000" pitchFamily="34" charset="-128"/>
                        <a:ea typeface="Hiragino Kaku Gothic Std W8" panose="020B0800000000000000" pitchFamily="34" charset="-128"/>
                      </a:endParaRPr>
                    </a:p>
                  </a:txBody>
                  <a:tcPr anchor="ctr"/>
                </a:tc>
                <a:tc hMerge="1" vMerge="1">
                  <a:txBody>
                    <a:bodyPr/>
                    <a:lstStyle/>
                    <a:p>
                      <a:pPr algn="ctr"/>
                      <a:endParaRPr lang="en-US"/>
                    </a:p>
                  </a:txBody>
                  <a:tcPr anchor="ctr"/>
                </a:tc>
                <a:tc gridSpan="6">
                  <a:txBody>
                    <a:bodyPr/>
                    <a:lstStyle/>
                    <a:p>
                      <a:pPr algn="ctr"/>
                      <a:r>
                        <a:rPr lang="en-US" dirty="0">
                          <a:latin typeface="Hiragino Kaku Gothic Std W8" panose="020B0800000000000000" pitchFamily="34" charset="-128"/>
                          <a:ea typeface="Hiragino Kaku Gothic Std W8" panose="020B0800000000000000" pitchFamily="34" charset="-128"/>
                        </a:rPr>
                        <a:t>Meaning of the word in context.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0856202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1</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comfort</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Warmth, security.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64402458"/>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2</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sooty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Covered in the black dust from coal fires.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24002485"/>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3</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magistrate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A person who, in court, decides on your sentence if you are found guilty.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093201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4</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dingy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Dirty, dull.</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75233973"/>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5</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lilting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Soft, rhythmic, almost musical.</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3324265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6</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dirty="0">
                          <a:latin typeface="Hiragino Kaku Gothic Std W8" panose="020B0800000000000000" pitchFamily="34" charset="-128"/>
                          <a:ea typeface="Hiragino Kaku Gothic Std W8" panose="020B0800000000000000" pitchFamily="34" charset="-128"/>
                        </a:rPr>
                        <a:t>flinch</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r>
                        <a:rPr lang="en-US" sz="1400" dirty="0">
                          <a:latin typeface="Gill Sans MT" panose="020B0502020104020203" pitchFamily="34" charset="77"/>
                          <a:ea typeface="Hiragino Kaku Gothic Std W8" panose="020B0800000000000000" pitchFamily="34" charset="-128"/>
                        </a:rPr>
                        <a:t>Physically shy away from.</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00729911"/>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7</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60744076"/>
                  </a:ext>
                </a:extLst>
              </a:tr>
              <a:tr h="509201">
                <a:tc>
                  <a:txBody>
                    <a:bodyPr/>
                    <a:lstStyle/>
                    <a:p>
                      <a:pPr algn="ctr"/>
                      <a:r>
                        <a:rPr lang="en-US" dirty="0">
                          <a:latin typeface="Hiragino Kaku Gothic Std W8" panose="020B0800000000000000" pitchFamily="34" charset="-128"/>
                          <a:ea typeface="Hiragino Kaku Gothic Std W8" panose="020B0800000000000000" pitchFamily="34" charset="-128"/>
                        </a:rPr>
                        <a:t>8</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6">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68558309"/>
                  </a:ext>
                </a:extLst>
              </a:tr>
              <a:tr h="548222">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1 Words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2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Tier 3 Words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dirty="0">
                          <a:solidFill>
                            <a:srgbClr val="0070C0"/>
                          </a:solidFill>
                          <a:latin typeface="Hiragino Kaku Gothic Std W8" panose="020B0800000000000000" pitchFamily="34" charset="-128"/>
                          <a:ea typeface="Hiragino Kaku Gothic Std W8" panose="020B0800000000000000" pitchFamily="34" charset="-128"/>
                        </a:rPr>
                        <a:t>Word of the Chapter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200" dirty="0">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3350771"/>
                  </a:ext>
                </a:extLst>
              </a:tr>
              <a:tr h="339468">
                <a:tc gridSpan="2">
                  <a:txBody>
                    <a:bodyPr/>
                    <a:lstStyle/>
                    <a:p>
                      <a:pPr algn="ctr"/>
                      <a:r>
                        <a:rPr lang="en-US" sz="1400" dirty="0">
                          <a:latin typeface="Gill Sans MT" panose="020B0502020104020203" pitchFamily="34" charset="77"/>
                        </a:rPr>
                        <a:t>rained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400" dirty="0">
                          <a:latin typeface="Gill Sans MT" panose="020B0502020104020203" pitchFamily="34" charset="77"/>
                          <a:ea typeface="Hiragino Kaku Gothic Std W8" panose="020B0800000000000000" pitchFamily="34" charset="-128"/>
                        </a:rPr>
                        <a:t>concentrate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400" dirty="0">
                          <a:latin typeface="Gill Sans MT" panose="020B0502020104020203" pitchFamily="34" charset="77"/>
                          <a:ea typeface="Hiragino Kaku Gothic Std W8" panose="020B0800000000000000" pitchFamily="34" charset="-128"/>
                        </a:rPr>
                        <a:t>lodging house.</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a:latin typeface="Hiragino Kaku Gothic Std W8" panose="020B0800000000000000" pitchFamily="34" charset="-128"/>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gridSpan="2">
                  <a:txBody>
                    <a:bodyPr/>
                    <a:lstStyle/>
                    <a:p>
                      <a:pPr algn="ctr"/>
                      <a:r>
                        <a:rPr lang="en-US" sz="1400" baseline="0" dirty="0">
                          <a:solidFill>
                            <a:srgbClr val="FF0000"/>
                          </a:solidFill>
                          <a:latin typeface="Gill Sans MT" panose="020B0502020104020203" pitchFamily="34" charset="77"/>
                          <a:ea typeface="Hiragino Kaku Gothic Std W8" panose="020B0800000000000000" pitchFamily="34" charset="-128"/>
                        </a:rPr>
                        <a:t>drenched  </a:t>
                      </a:r>
                      <a:r>
                        <a:rPr lang="en-US" sz="1400" baseline="0" dirty="0">
                          <a:solidFill>
                            <a:schemeClr val="tx1"/>
                          </a:solidFill>
                          <a:latin typeface="Gill Sans MT" panose="020B0502020104020203" pitchFamily="34" charset="77"/>
                          <a:ea typeface="Hiragino Kaku Gothic Std W8" panose="020B0800000000000000" pitchFamily="34" charset="-128"/>
                        </a:rPr>
                        <a:t>– soaked through.</a:t>
                      </a:r>
                      <a:endParaRPr lang="en-US" sz="1400" dirty="0">
                        <a:solidFill>
                          <a:schemeClr val="tx1"/>
                        </a:solidFill>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hMerge="1">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40381091"/>
                  </a:ext>
                </a:extLst>
              </a:tr>
              <a:tr h="339468">
                <a:tc gridSpan="2">
                  <a:txBody>
                    <a:bodyPr/>
                    <a:lstStyle/>
                    <a:p>
                      <a:pPr algn="ctr"/>
                      <a:r>
                        <a:rPr lang="en-US" sz="1400" dirty="0">
                          <a:latin typeface="Gill Sans MT" panose="020B0502020104020203" pitchFamily="34" charset="77"/>
                        </a:rPr>
                        <a:t>passing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966039818"/>
                  </a:ext>
                </a:extLst>
              </a:tr>
              <a:tr h="339468">
                <a:tc gridSpan="2">
                  <a:txBody>
                    <a:bodyPr/>
                    <a:lstStyle/>
                    <a:p>
                      <a:pPr algn="ctr"/>
                      <a:r>
                        <a:rPr lang="en-US" sz="1400" dirty="0">
                          <a:latin typeface="Gill Sans MT" panose="020B0502020104020203" pitchFamily="34" charset="77"/>
                        </a:rPr>
                        <a:t>stared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endParaRPr lang="en-US" sz="1400" dirty="0">
                        <a:latin typeface="Gill Sans MT" panose="020B0502020104020203" pitchFamily="34" charset="77"/>
                        <a:ea typeface="Hiragino Kaku Gothic Std W8" panose="020B0800000000000000" pitchFamily="34" charset="-128"/>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478426063"/>
                  </a:ext>
                </a:extLst>
              </a:tr>
            </a:tbl>
          </a:graphicData>
        </a:graphic>
      </p:graphicFrame>
    </p:spTree>
    <p:extLst>
      <p:ext uri="{BB962C8B-B14F-4D97-AF65-F5344CB8AC3E}">
        <p14:creationId xmlns:p14="http://schemas.microsoft.com/office/powerpoint/2010/main" val="24036181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B133B9A-34A3-E342-B26D-F648E7019C63}"/>
              </a:ext>
            </a:extLst>
          </p:cNvPr>
          <p:cNvSpPr/>
          <p:nvPr/>
        </p:nvSpPr>
        <p:spPr>
          <a:xfrm>
            <a:off x="233766" y="2301202"/>
            <a:ext cx="9438468" cy="2588217"/>
          </a:xfrm>
          <a:prstGeom prst="rect">
            <a:avLst/>
          </a:prstGeom>
          <a:solidFill>
            <a:schemeClr val="bg1"/>
          </a:solidFill>
          <a:ln w="120650" cmpd="thickThi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dirty="0">
                <a:solidFill>
                  <a:schemeClr val="tx1"/>
                </a:solidFill>
                <a:latin typeface="Hiragino Kaku Gothic Std W8" panose="020B0800000000000000" pitchFamily="34" charset="-128"/>
                <a:ea typeface="Hiragino Kaku Gothic Std W8" panose="020B0800000000000000" pitchFamily="34" charset="-128"/>
              </a:rPr>
              <a:t>Teaching Resource</a:t>
            </a:r>
          </a:p>
          <a:p>
            <a:pPr algn="ctr"/>
            <a:r>
              <a:rPr lang="en-US" sz="6000" dirty="0">
                <a:solidFill>
                  <a:schemeClr val="tx1"/>
                </a:solidFill>
                <a:latin typeface="Hiragino Kaku Gothic Std W8" panose="020B0800000000000000" pitchFamily="34" charset="-128"/>
                <a:ea typeface="Hiragino Kaku Gothic Std W8" panose="020B0800000000000000" pitchFamily="34" charset="-128"/>
              </a:rPr>
              <a:t>Section</a:t>
            </a:r>
          </a:p>
          <a:p>
            <a:pPr algn="ctr"/>
            <a:endParaRPr lang="en-US" sz="6000" dirty="0">
              <a:solidFill>
                <a:schemeClr val="tx1"/>
              </a:solidFill>
              <a:latin typeface="Hiragino Kaku Gothic Std W8" panose="020B0800000000000000" pitchFamily="34" charset="-128"/>
              <a:ea typeface="Hiragino Kaku Gothic Std W8" panose="020B0800000000000000" pitchFamily="34" charset="-128"/>
            </a:endParaRPr>
          </a:p>
        </p:txBody>
      </p:sp>
      <p:pic>
        <p:nvPicPr>
          <p:cNvPr id="3" name="Picture 2">
            <a:extLst>
              <a:ext uri="{FF2B5EF4-FFF2-40B4-BE49-F238E27FC236}">
                <a16:creationId xmlns:a16="http://schemas.microsoft.com/office/drawing/2014/main" id="{6AD428AF-93F9-9144-81D6-F87B4C7515C5}"/>
              </a:ext>
            </a:extLst>
          </p:cNvPr>
          <p:cNvPicPr>
            <a:picLocks noChangeAspect="1"/>
          </p:cNvPicPr>
          <p:nvPr/>
        </p:nvPicPr>
        <p:blipFill rotWithShape="1">
          <a:blip r:embed="rId2"/>
          <a:srcRect b="2920"/>
          <a:stretch/>
        </p:blipFill>
        <p:spPr>
          <a:xfrm>
            <a:off x="7365614" y="6408183"/>
            <a:ext cx="2306620" cy="315058"/>
          </a:xfrm>
          <a:prstGeom prst="rect">
            <a:avLst/>
          </a:prstGeom>
        </p:spPr>
      </p:pic>
    </p:spTree>
    <p:extLst>
      <p:ext uri="{BB962C8B-B14F-4D97-AF65-F5344CB8AC3E}">
        <p14:creationId xmlns:p14="http://schemas.microsoft.com/office/powerpoint/2010/main" val="236277898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B133B9A-34A3-E342-B26D-F648E7019C63}"/>
              </a:ext>
            </a:extLst>
          </p:cNvPr>
          <p:cNvSpPr/>
          <p:nvPr/>
        </p:nvSpPr>
        <p:spPr>
          <a:xfrm>
            <a:off x="233766" y="1941973"/>
            <a:ext cx="9438468" cy="2588217"/>
          </a:xfrm>
          <a:prstGeom prst="rect">
            <a:avLst/>
          </a:prstGeom>
          <a:solidFill>
            <a:schemeClr val="bg1"/>
          </a:solidFill>
          <a:ln w="120650" cmpd="thickThi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dirty="0">
                <a:solidFill>
                  <a:schemeClr val="tx1"/>
                </a:solidFill>
                <a:latin typeface="Hiragino Kaku Gothic Std W8" panose="020B0800000000000000" pitchFamily="34" charset="-128"/>
                <a:ea typeface="Hiragino Kaku Gothic Std W8" panose="020B0800000000000000" pitchFamily="34" charset="-128"/>
              </a:rPr>
              <a:t>Tiered Vocabulary</a:t>
            </a:r>
          </a:p>
          <a:p>
            <a:pPr algn="ctr"/>
            <a:r>
              <a:rPr lang="en-US" sz="6000" dirty="0">
                <a:solidFill>
                  <a:schemeClr val="tx1"/>
                </a:solidFill>
                <a:latin typeface="Hiragino Kaku Gothic Std W8" panose="020B0800000000000000" pitchFamily="34" charset="-128"/>
                <a:ea typeface="Hiragino Kaku Gothic Std W8" panose="020B0800000000000000" pitchFamily="34" charset="-128"/>
              </a:rPr>
              <a:t>Pyramid</a:t>
            </a:r>
          </a:p>
          <a:p>
            <a:pPr algn="ctr"/>
            <a:endParaRPr lang="en-US" sz="6000" dirty="0">
              <a:solidFill>
                <a:schemeClr val="tx1"/>
              </a:solidFill>
              <a:latin typeface="Hiragino Kaku Gothic Std W8" panose="020B0800000000000000" pitchFamily="34" charset="-128"/>
              <a:ea typeface="Hiragino Kaku Gothic Std W8" panose="020B0800000000000000" pitchFamily="34" charset="-128"/>
            </a:endParaRPr>
          </a:p>
          <a:p>
            <a:pPr algn="ctr"/>
            <a:r>
              <a:rPr lang="en-US" sz="2400" dirty="0">
                <a:solidFill>
                  <a:schemeClr val="tx1"/>
                </a:solidFill>
                <a:latin typeface="Hiragino Kaku Gothic Std W8" panose="020B0800000000000000" pitchFamily="34" charset="-128"/>
                <a:ea typeface="Hiragino Kaku Gothic Std W8" panose="020B0800000000000000" pitchFamily="34" charset="-128"/>
              </a:rPr>
              <a:t>Use the Tiered Vocabulary Pyramid to classify words from a specific part of a text. </a:t>
            </a:r>
          </a:p>
          <a:p>
            <a:pPr algn="ctr"/>
            <a:endParaRPr lang="en-US" sz="2400" dirty="0">
              <a:solidFill>
                <a:schemeClr val="tx1"/>
              </a:solidFill>
              <a:latin typeface="Hiragino Kaku Gothic Std W8" panose="020B0800000000000000" pitchFamily="34" charset="-128"/>
              <a:ea typeface="Hiragino Kaku Gothic Std W8" panose="020B0800000000000000" pitchFamily="34" charset="-128"/>
            </a:endParaRPr>
          </a:p>
          <a:p>
            <a:pPr algn="ctr"/>
            <a:r>
              <a:rPr lang="en-US" sz="2400" dirty="0">
                <a:solidFill>
                  <a:schemeClr val="tx1"/>
                </a:solidFill>
                <a:latin typeface="Hiragino Kaku Gothic Std W8" panose="020B0800000000000000" pitchFamily="34" charset="-128"/>
                <a:ea typeface="Hiragino Kaku Gothic Std W8" panose="020B0800000000000000" pitchFamily="34" charset="-128"/>
              </a:rPr>
              <a:t>Target the book, a chapter, page, paragraph or even a sentence. </a:t>
            </a:r>
          </a:p>
        </p:txBody>
      </p:sp>
      <p:pic>
        <p:nvPicPr>
          <p:cNvPr id="14" name="Picture 13">
            <a:extLst>
              <a:ext uri="{FF2B5EF4-FFF2-40B4-BE49-F238E27FC236}">
                <a16:creationId xmlns:a16="http://schemas.microsoft.com/office/drawing/2014/main" id="{FF918C76-A5EE-4D40-985A-5255DDC23E9F}"/>
              </a:ext>
            </a:extLst>
          </p:cNvPr>
          <p:cNvPicPr>
            <a:picLocks noChangeAspect="1"/>
          </p:cNvPicPr>
          <p:nvPr/>
        </p:nvPicPr>
        <p:blipFill rotWithShape="1">
          <a:blip r:embed="rId2"/>
          <a:srcRect b="2920"/>
          <a:stretch/>
        </p:blipFill>
        <p:spPr>
          <a:xfrm>
            <a:off x="7365614" y="6408183"/>
            <a:ext cx="2306620" cy="315058"/>
          </a:xfrm>
          <a:prstGeom prst="rect">
            <a:avLst/>
          </a:prstGeom>
        </p:spPr>
      </p:pic>
    </p:spTree>
    <p:extLst>
      <p:ext uri="{BB962C8B-B14F-4D97-AF65-F5344CB8AC3E}">
        <p14:creationId xmlns:p14="http://schemas.microsoft.com/office/powerpoint/2010/main" val="483263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a:extLst>
              <a:ext uri="{FF2B5EF4-FFF2-40B4-BE49-F238E27FC236}">
                <a16:creationId xmlns:a16="http://schemas.microsoft.com/office/drawing/2014/main" id="{74B796AD-92F8-B047-BC7C-67408E6E1CA2}"/>
              </a:ext>
            </a:extLst>
          </p:cNvPr>
          <p:cNvGraphicFramePr/>
          <p:nvPr/>
        </p:nvGraphicFramePr>
        <p:xfrm>
          <a:off x="583096" y="940904"/>
          <a:ext cx="9117494" cy="5791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5075AF05-876F-D04C-8BE8-01B1B2692AB9}"/>
              </a:ext>
            </a:extLst>
          </p:cNvPr>
          <p:cNvSpPr txBox="1"/>
          <p:nvPr/>
        </p:nvSpPr>
        <p:spPr>
          <a:xfrm>
            <a:off x="74187" y="3375154"/>
            <a:ext cx="1420582" cy="523220"/>
          </a:xfrm>
          <a:prstGeom prst="rect">
            <a:avLst/>
          </a:prstGeom>
          <a:noFill/>
        </p:spPr>
        <p:txBody>
          <a:bodyPr wrap="square" rtlCol="0">
            <a:spAutoFit/>
          </a:bodyPr>
          <a:lstStyle/>
          <a:p>
            <a:r>
              <a:rPr lang="en-US" sz="2800" dirty="0">
                <a:latin typeface="Hiragino Kaku Gothic Std W8" panose="020B0800000000000000" pitchFamily="34" charset="-128"/>
                <a:ea typeface="Hiragino Kaku Gothic Std W8" panose="020B0800000000000000" pitchFamily="34" charset="-128"/>
              </a:rPr>
              <a:t>Tier 2</a:t>
            </a:r>
          </a:p>
        </p:txBody>
      </p:sp>
      <p:sp>
        <p:nvSpPr>
          <p:cNvPr id="6" name="TextBox 5">
            <a:extLst>
              <a:ext uri="{FF2B5EF4-FFF2-40B4-BE49-F238E27FC236}">
                <a16:creationId xmlns:a16="http://schemas.microsoft.com/office/drawing/2014/main" id="{6EAE2F74-55FA-5F4C-9B97-6220612B445E}"/>
              </a:ext>
            </a:extLst>
          </p:cNvPr>
          <p:cNvSpPr txBox="1"/>
          <p:nvPr/>
        </p:nvSpPr>
        <p:spPr>
          <a:xfrm>
            <a:off x="74187" y="5174970"/>
            <a:ext cx="1420582" cy="523220"/>
          </a:xfrm>
          <a:prstGeom prst="rect">
            <a:avLst/>
          </a:prstGeom>
          <a:noFill/>
        </p:spPr>
        <p:txBody>
          <a:bodyPr wrap="none" rtlCol="0">
            <a:spAutoFit/>
          </a:bodyPr>
          <a:lstStyle/>
          <a:p>
            <a:r>
              <a:rPr lang="en-US" sz="2800" dirty="0">
                <a:latin typeface="Hiragino Kaku Gothic Std W8" panose="020B0800000000000000" pitchFamily="34" charset="-128"/>
                <a:ea typeface="Hiragino Kaku Gothic Std W8" panose="020B0800000000000000" pitchFamily="34" charset="-128"/>
              </a:rPr>
              <a:t>Tier 1</a:t>
            </a:r>
          </a:p>
        </p:txBody>
      </p:sp>
      <p:sp>
        <p:nvSpPr>
          <p:cNvPr id="7" name="TextBox 6">
            <a:extLst>
              <a:ext uri="{FF2B5EF4-FFF2-40B4-BE49-F238E27FC236}">
                <a16:creationId xmlns:a16="http://schemas.microsoft.com/office/drawing/2014/main" id="{48CFF10C-9201-0749-B762-56AF539F1C9A}"/>
              </a:ext>
            </a:extLst>
          </p:cNvPr>
          <p:cNvSpPr txBox="1"/>
          <p:nvPr/>
        </p:nvSpPr>
        <p:spPr>
          <a:xfrm>
            <a:off x="74187" y="1712964"/>
            <a:ext cx="1420582" cy="523220"/>
          </a:xfrm>
          <a:prstGeom prst="rect">
            <a:avLst/>
          </a:prstGeom>
          <a:noFill/>
        </p:spPr>
        <p:txBody>
          <a:bodyPr wrap="none" rtlCol="0">
            <a:spAutoFit/>
          </a:bodyPr>
          <a:lstStyle/>
          <a:p>
            <a:r>
              <a:rPr lang="en-US" sz="2800" dirty="0">
                <a:latin typeface="Hiragino Kaku Gothic Std W8" panose="020B0800000000000000" pitchFamily="34" charset="-128"/>
                <a:ea typeface="Hiragino Kaku Gothic Std W8" panose="020B0800000000000000" pitchFamily="34" charset="-128"/>
              </a:rPr>
              <a:t>Tier 3</a:t>
            </a:r>
          </a:p>
        </p:txBody>
      </p:sp>
      <p:cxnSp>
        <p:nvCxnSpPr>
          <p:cNvPr id="9" name="Straight Arrow Connector 8">
            <a:extLst>
              <a:ext uri="{FF2B5EF4-FFF2-40B4-BE49-F238E27FC236}">
                <a16:creationId xmlns:a16="http://schemas.microsoft.com/office/drawing/2014/main" id="{DDEEA3D5-0C28-E645-A4B5-BED1DCFEBE2A}"/>
              </a:ext>
            </a:extLst>
          </p:cNvPr>
          <p:cNvCxnSpPr>
            <a:stCxn id="7" idx="3"/>
          </p:cNvCxnSpPr>
          <p:nvPr/>
        </p:nvCxnSpPr>
        <p:spPr>
          <a:xfrm>
            <a:off x="1494769" y="1974574"/>
            <a:ext cx="2441127"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1" name="Straight Arrow Connector 10">
            <a:extLst>
              <a:ext uri="{FF2B5EF4-FFF2-40B4-BE49-F238E27FC236}">
                <a16:creationId xmlns:a16="http://schemas.microsoft.com/office/drawing/2014/main" id="{8DC69C44-27DC-AA4F-8DDD-8222DD110F8F}"/>
              </a:ext>
            </a:extLst>
          </p:cNvPr>
          <p:cNvCxnSpPr>
            <a:cxnSpLocks/>
          </p:cNvCxnSpPr>
          <p:nvPr/>
        </p:nvCxnSpPr>
        <p:spPr>
          <a:xfrm>
            <a:off x="1494769" y="3636764"/>
            <a:ext cx="1220563"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5" name="TextBox 14">
            <a:extLst>
              <a:ext uri="{FF2B5EF4-FFF2-40B4-BE49-F238E27FC236}">
                <a16:creationId xmlns:a16="http://schemas.microsoft.com/office/drawing/2014/main" id="{EAAAB33A-F0E4-9140-8F09-3EF77735BC0C}"/>
              </a:ext>
            </a:extLst>
          </p:cNvPr>
          <p:cNvSpPr txBox="1"/>
          <p:nvPr/>
        </p:nvSpPr>
        <p:spPr>
          <a:xfrm>
            <a:off x="2266121" y="143304"/>
            <a:ext cx="5965095" cy="523220"/>
          </a:xfrm>
          <a:prstGeom prst="rect">
            <a:avLst/>
          </a:prstGeom>
          <a:noFill/>
        </p:spPr>
        <p:txBody>
          <a:bodyPr wrap="none" rtlCol="0">
            <a:spAutoFit/>
          </a:bodyPr>
          <a:lstStyle/>
          <a:p>
            <a:r>
              <a:rPr lang="en-US" sz="2800" dirty="0">
                <a:solidFill>
                  <a:srgbClr val="00B0F0"/>
                </a:solidFill>
                <a:latin typeface="Hiragino Kaku Gothic Std W8" panose="020B0800000000000000" pitchFamily="34" charset="-128"/>
                <a:ea typeface="Hiragino Kaku Gothic Std W8" panose="020B0800000000000000" pitchFamily="34" charset="-128"/>
              </a:rPr>
              <a:t>Tiered Vocabulary Pyramid</a:t>
            </a:r>
          </a:p>
        </p:txBody>
      </p:sp>
      <p:sp>
        <p:nvSpPr>
          <p:cNvPr id="16" name="Rectangle 15">
            <a:extLst>
              <a:ext uri="{FF2B5EF4-FFF2-40B4-BE49-F238E27FC236}">
                <a16:creationId xmlns:a16="http://schemas.microsoft.com/office/drawing/2014/main" id="{3D0A30FA-EF98-1F43-9C06-90BEC586E73D}"/>
              </a:ext>
            </a:extLst>
          </p:cNvPr>
          <p:cNvSpPr/>
          <p:nvPr/>
        </p:nvSpPr>
        <p:spPr>
          <a:xfrm>
            <a:off x="185530" y="685679"/>
            <a:ext cx="4161183" cy="91783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sz="1400" b="1" dirty="0">
                <a:solidFill>
                  <a:schemeClr val="tx1"/>
                </a:solidFill>
                <a:latin typeface="Gill Sans MT" panose="020B0502020104020203" pitchFamily="34" charset="77"/>
              </a:rPr>
              <a:t>Targeted Book, Chapter, Page or Paragraph: </a:t>
            </a:r>
          </a:p>
        </p:txBody>
      </p:sp>
      <p:sp>
        <p:nvSpPr>
          <p:cNvPr id="19" name="TextBox 18">
            <a:extLst>
              <a:ext uri="{FF2B5EF4-FFF2-40B4-BE49-F238E27FC236}">
                <a16:creationId xmlns:a16="http://schemas.microsoft.com/office/drawing/2014/main" id="{AE3068B4-885F-DE43-A3D1-42665CB93A36}"/>
              </a:ext>
            </a:extLst>
          </p:cNvPr>
          <p:cNvSpPr txBox="1"/>
          <p:nvPr/>
        </p:nvSpPr>
        <p:spPr>
          <a:xfrm>
            <a:off x="5753691" y="710071"/>
            <a:ext cx="3569213" cy="461665"/>
          </a:xfrm>
          <a:prstGeom prst="rect">
            <a:avLst/>
          </a:prstGeom>
          <a:noFill/>
        </p:spPr>
        <p:txBody>
          <a:bodyPr wrap="square" rtlCol="0">
            <a:spAutoFit/>
          </a:bodyPr>
          <a:lstStyle/>
          <a:p>
            <a:pPr algn="ctr"/>
            <a:r>
              <a:rPr lang="en-US" sz="1200" b="1" dirty="0">
                <a:latin typeface="Gill Sans MT" panose="020B0502020104020203" pitchFamily="34" charset="77"/>
              </a:rPr>
              <a:t>Task 1</a:t>
            </a:r>
            <a:r>
              <a:rPr lang="en-US" sz="1200" dirty="0">
                <a:latin typeface="Gill Sans MT" panose="020B0502020104020203" pitchFamily="34" charset="77"/>
              </a:rPr>
              <a:t>: Scan your chosen piece of text for tier 1, tier 2 and tier 3 vocabulary.  </a:t>
            </a:r>
          </a:p>
        </p:txBody>
      </p:sp>
      <p:sp>
        <p:nvSpPr>
          <p:cNvPr id="20" name="Right Triangle 19">
            <a:extLst>
              <a:ext uri="{FF2B5EF4-FFF2-40B4-BE49-F238E27FC236}">
                <a16:creationId xmlns:a16="http://schemas.microsoft.com/office/drawing/2014/main" id="{3F260616-1818-F94D-843F-C07D7140B7AA}"/>
              </a:ext>
            </a:extLst>
          </p:cNvPr>
          <p:cNvSpPr/>
          <p:nvPr/>
        </p:nvSpPr>
        <p:spPr>
          <a:xfrm rot="10800000">
            <a:off x="5970106" y="1402569"/>
            <a:ext cx="3569213" cy="4514507"/>
          </a:xfrm>
          <a:prstGeom prst="rtTriangl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TextBox 20">
            <a:extLst>
              <a:ext uri="{FF2B5EF4-FFF2-40B4-BE49-F238E27FC236}">
                <a16:creationId xmlns:a16="http://schemas.microsoft.com/office/drawing/2014/main" id="{311401C4-E87B-F449-87D6-C9DA409159BE}"/>
              </a:ext>
            </a:extLst>
          </p:cNvPr>
          <p:cNvSpPr txBox="1"/>
          <p:nvPr/>
        </p:nvSpPr>
        <p:spPr>
          <a:xfrm>
            <a:off x="6050741" y="1402569"/>
            <a:ext cx="3569213" cy="461665"/>
          </a:xfrm>
          <a:prstGeom prst="rect">
            <a:avLst/>
          </a:prstGeom>
          <a:noFill/>
        </p:spPr>
        <p:txBody>
          <a:bodyPr wrap="square" rtlCol="0">
            <a:spAutoFit/>
          </a:bodyPr>
          <a:lstStyle/>
          <a:p>
            <a:pPr algn="ctr"/>
            <a:r>
              <a:rPr lang="en-US" sz="1200" b="1" dirty="0">
                <a:latin typeface="Gill Sans MT" panose="020B0502020104020203" pitchFamily="34" charset="77"/>
              </a:rPr>
              <a:t>Task 2</a:t>
            </a:r>
            <a:r>
              <a:rPr lang="en-US" sz="1200" dirty="0">
                <a:latin typeface="Gill Sans MT" panose="020B0502020104020203" pitchFamily="34" charset="77"/>
              </a:rPr>
              <a:t>: Write a sentence using a tier 2 piece of vocabulary.</a:t>
            </a:r>
          </a:p>
        </p:txBody>
      </p:sp>
      <p:pic>
        <p:nvPicPr>
          <p:cNvPr id="22" name="Picture 21">
            <a:extLst>
              <a:ext uri="{FF2B5EF4-FFF2-40B4-BE49-F238E27FC236}">
                <a16:creationId xmlns:a16="http://schemas.microsoft.com/office/drawing/2014/main" id="{7C79D7B1-FF24-074B-ABEE-74DF83800F91}"/>
              </a:ext>
            </a:extLst>
          </p:cNvPr>
          <p:cNvPicPr>
            <a:picLocks noChangeAspect="1"/>
          </p:cNvPicPr>
          <p:nvPr/>
        </p:nvPicPr>
        <p:blipFill>
          <a:blip r:embed="rId7"/>
          <a:stretch>
            <a:fillRect/>
          </a:stretch>
        </p:blipFill>
        <p:spPr>
          <a:xfrm rot="16200000" flipH="1">
            <a:off x="80270" y="-153089"/>
            <a:ext cx="1137009" cy="1269775"/>
          </a:xfrm>
          <a:prstGeom prst="rect">
            <a:avLst/>
          </a:prstGeom>
        </p:spPr>
      </p:pic>
      <p:pic>
        <p:nvPicPr>
          <p:cNvPr id="23" name="Picture 22">
            <a:extLst>
              <a:ext uri="{FF2B5EF4-FFF2-40B4-BE49-F238E27FC236}">
                <a16:creationId xmlns:a16="http://schemas.microsoft.com/office/drawing/2014/main" id="{44B03D97-3A28-2140-92B2-A63A82F6DEC3}"/>
              </a:ext>
            </a:extLst>
          </p:cNvPr>
          <p:cNvPicPr>
            <a:picLocks noChangeAspect="1"/>
          </p:cNvPicPr>
          <p:nvPr/>
        </p:nvPicPr>
        <p:blipFill rotWithShape="1">
          <a:blip r:embed="rId8"/>
          <a:srcRect b="2920"/>
          <a:stretch/>
        </p:blipFill>
        <p:spPr>
          <a:xfrm>
            <a:off x="7016284" y="6378741"/>
            <a:ext cx="2306620" cy="315058"/>
          </a:xfrm>
          <a:prstGeom prst="rect">
            <a:avLst/>
          </a:prstGeom>
        </p:spPr>
      </p:pic>
    </p:spTree>
    <p:extLst>
      <p:ext uri="{BB962C8B-B14F-4D97-AF65-F5344CB8AC3E}">
        <p14:creationId xmlns:p14="http://schemas.microsoft.com/office/powerpoint/2010/main" val="265984963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a:extLst>
              <a:ext uri="{FF2B5EF4-FFF2-40B4-BE49-F238E27FC236}">
                <a16:creationId xmlns:a16="http://schemas.microsoft.com/office/drawing/2014/main" id="{74B796AD-92F8-B047-BC7C-67408E6E1CA2}"/>
              </a:ext>
            </a:extLst>
          </p:cNvPr>
          <p:cNvGraphicFramePr/>
          <p:nvPr/>
        </p:nvGraphicFramePr>
        <p:xfrm>
          <a:off x="205410" y="220924"/>
          <a:ext cx="9495180" cy="65111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5075AF05-876F-D04C-8BE8-01B1B2692AB9}"/>
              </a:ext>
            </a:extLst>
          </p:cNvPr>
          <p:cNvSpPr txBox="1"/>
          <p:nvPr/>
        </p:nvSpPr>
        <p:spPr>
          <a:xfrm>
            <a:off x="205410" y="3946864"/>
            <a:ext cx="1420582" cy="523220"/>
          </a:xfrm>
          <a:prstGeom prst="rect">
            <a:avLst/>
          </a:prstGeom>
          <a:noFill/>
        </p:spPr>
        <p:txBody>
          <a:bodyPr wrap="square" rtlCol="0">
            <a:spAutoFit/>
          </a:bodyPr>
          <a:lstStyle/>
          <a:p>
            <a:r>
              <a:rPr lang="en-US" sz="2800" dirty="0">
                <a:latin typeface="Hiragino Kaku Gothic Std W8" panose="020B0800000000000000" pitchFamily="34" charset="-128"/>
                <a:ea typeface="Hiragino Kaku Gothic Std W8" panose="020B0800000000000000" pitchFamily="34" charset="-128"/>
              </a:rPr>
              <a:t>Tier 2</a:t>
            </a:r>
          </a:p>
        </p:txBody>
      </p:sp>
      <p:sp>
        <p:nvSpPr>
          <p:cNvPr id="7" name="TextBox 6">
            <a:extLst>
              <a:ext uri="{FF2B5EF4-FFF2-40B4-BE49-F238E27FC236}">
                <a16:creationId xmlns:a16="http://schemas.microsoft.com/office/drawing/2014/main" id="{48CFF10C-9201-0749-B762-56AF539F1C9A}"/>
              </a:ext>
            </a:extLst>
          </p:cNvPr>
          <p:cNvSpPr txBox="1"/>
          <p:nvPr/>
        </p:nvSpPr>
        <p:spPr>
          <a:xfrm>
            <a:off x="885723" y="1684845"/>
            <a:ext cx="1420582" cy="523220"/>
          </a:xfrm>
          <a:prstGeom prst="rect">
            <a:avLst/>
          </a:prstGeom>
          <a:noFill/>
        </p:spPr>
        <p:txBody>
          <a:bodyPr wrap="none" rtlCol="0">
            <a:spAutoFit/>
          </a:bodyPr>
          <a:lstStyle/>
          <a:p>
            <a:r>
              <a:rPr lang="en-US" sz="2800" dirty="0">
                <a:latin typeface="Hiragino Kaku Gothic Std W8" panose="020B0800000000000000" pitchFamily="34" charset="-128"/>
                <a:ea typeface="Hiragino Kaku Gothic Std W8" panose="020B0800000000000000" pitchFamily="34" charset="-128"/>
              </a:rPr>
              <a:t>Tier 3</a:t>
            </a:r>
          </a:p>
        </p:txBody>
      </p:sp>
      <p:cxnSp>
        <p:nvCxnSpPr>
          <p:cNvPr id="11" name="Straight Arrow Connector 10">
            <a:extLst>
              <a:ext uri="{FF2B5EF4-FFF2-40B4-BE49-F238E27FC236}">
                <a16:creationId xmlns:a16="http://schemas.microsoft.com/office/drawing/2014/main" id="{8DC69C44-27DC-AA4F-8DDD-8222DD110F8F}"/>
              </a:ext>
            </a:extLst>
          </p:cNvPr>
          <p:cNvCxnSpPr>
            <a:cxnSpLocks/>
          </p:cNvCxnSpPr>
          <p:nvPr/>
        </p:nvCxnSpPr>
        <p:spPr>
          <a:xfrm>
            <a:off x="1596014" y="4220295"/>
            <a:ext cx="918586"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5" name="TextBox 14">
            <a:extLst>
              <a:ext uri="{FF2B5EF4-FFF2-40B4-BE49-F238E27FC236}">
                <a16:creationId xmlns:a16="http://schemas.microsoft.com/office/drawing/2014/main" id="{EAAAB33A-F0E4-9140-8F09-3EF77735BC0C}"/>
              </a:ext>
            </a:extLst>
          </p:cNvPr>
          <p:cNvSpPr txBox="1"/>
          <p:nvPr/>
        </p:nvSpPr>
        <p:spPr>
          <a:xfrm>
            <a:off x="205410" y="220924"/>
            <a:ext cx="4201791" cy="954107"/>
          </a:xfrm>
          <a:prstGeom prst="rect">
            <a:avLst/>
          </a:prstGeom>
          <a:noFill/>
        </p:spPr>
        <p:txBody>
          <a:bodyPr wrap="none" rtlCol="0">
            <a:spAutoFit/>
          </a:bodyPr>
          <a:lstStyle/>
          <a:p>
            <a:r>
              <a:rPr lang="en-US" sz="2800" dirty="0">
                <a:solidFill>
                  <a:srgbClr val="00B0F0"/>
                </a:solidFill>
                <a:latin typeface="Hiragino Kaku Gothic Std W8" panose="020B0800000000000000" pitchFamily="34" charset="-128"/>
                <a:ea typeface="Hiragino Kaku Gothic Std W8" panose="020B0800000000000000" pitchFamily="34" charset="-128"/>
              </a:rPr>
              <a:t>Tiered Vocabulary </a:t>
            </a:r>
          </a:p>
          <a:p>
            <a:r>
              <a:rPr lang="en-US" sz="2800" dirty="0">
                <a:solidFill>
                  <a:srgbClr val="00B0F0"/>
                </a:solidFill>
                <a:latin typeface="Hiragino Kaku Gothic Std W8" panose="020B0800000000000000" pitchFamily="34" charset="-128"/>
                <a:ea typeface="Hiragino Kaku Gothic Std W8" panose="020B0800000000000000" pitchFamily="34" charset="-128"/>
              </a:rPr>
              <a:t>Pyramid</a:t>
            </a:r>
          </a:p>
        </p:txBody>
      </p:sp>
      <p:pic>
        <p:nvPicPr>
          <p:cNvPr id="23" name="Picture 22">
            <a:extLst>
              <a:ext uri="{FF2B5EF4-FFF2-40B4-BE49-F238E27FC236}">
                <a16:creationId xmlns:a16="http://schemas.microsoft.com/office/drawing/2014/main" id="{44B03D97-3A28-2140-92B2-A63A82F6DEC3}"/>
              </a:ext>
            </a:extLst>
          </p:cNvPr>
          <p:cNvPicPr>
            <a:picLocks noChangeAspect="1"/>
          </p:cNvPicPr>
          <p:nvPr/>
        </p:nvPicPr>
        <p:blipFill rotWithShape="1">
          <a:blip r:embed="rId7"/>
          <a:srcRect b="2920"/>
          <a:stretch/>
        </p:blipFill>
        <p:spPr>
          <a:xfrm>
            <a:off x="7393970" y="220924"/>
            <a:ext cx="2306620" cy="315058"/>
          </a:xfrm>
          <a:prstGeom prst="rect">
            <a:avLst/>
          </a:prstGeom>
          <a:ln>
            <a:noFill/>
          </a:ln>
        </p:spPr>
      </p:pic>
      <p:cxnSp>
        <p:nvCxnSpPr>
          <p:cNvPr id="17" name="Straight Arrow Connector 16">
            <a:extLst>
              <a:ext uri="{FF2B5EF4-FFF2-40B4-BE49-F238E27FC236}">
                <a16:creationId xmlns:a16="http://schemas.microsoft.com/office/drawing/2014/main" id="{2B833959-58A7-0244-9CD5-CA0BA5D81D58}"/>
              </a:ext>
            </a:extLst>
          </p:cNvPr>
          <p:cNvCxnSpPr>
            <a:cxnSpLocks/>
          </p:cNvCxnSpPr>
          <p:nvPr/>
        </p:nvCxnSpPr>
        <p:spPr>
          <a:xfrm>
            <a:off x="2306305" y="1943093"/>
            <a:ext cx="1792166" cy="336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81057481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a:extLst>
              <a:ext uri="{FF2B5EF4-FFF2-40B4-BE49-F238E27FC236}">
                <a16:creationId xmlns:a16="http://schemas.microsoft.com/office/drawing/2014/main" id="{74B796AD-92F8-B047-BC7C-67408E6E1CA2}"/>
              </a:ext>
            </a:extLst>
          </p:cNvPr>
          <p:cNvGraphicFramePr/>
          <p:nvPr/>
        </p:nvGraphicFramePr>
        <p:xfrm>
          <a:off x="583096" y="940904"/>
          <a:ext cx="9117494" cy="5791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5075AF05-876F-D04C-8BE8-01B1B2692AB9}"/>
              </a:ext>
            </a:extLst>
          </p:cNvPr>
          <p:cNvSpPr txBox="1"/>
          <p:nvPr/>
        </p:nvSpPr>
        <p:spPr>
          <a:xfrm>
            <a:off x="74187" y="3375154"/>
            <a:ext cx="1420582" cy="523220"/>
          </a:xfrm>
          <a:prstGeom prst="rect">
            <a:avLst/>
          </a:prstGeom>
          <a:noFill/>
        </p:spPr>
        <p:txBody>
          <a:bodyPr wrap="square" rtlCol="0">
            <a:spAutoFit/>
          </a:bodyPr>
          <a:lstStyle/>
          <a:p>
            <a:r>
              <a:rPr lang="en-US" sz="2800" dirty="0">
                <a:latin typeface="Hiragino Kaku Gothic Std W8" panose="020B0800000000000000" pitchFamily="34" charset="-128"/>
                <a:ea typeface="Hiragino Kaku Gothic Std W8" panose="020B0800000000000000" pitchFamily="34" charset="-128"/>
              </a:rPr>
              <a:t>Tier 2</a:t>
            </a:r>
          </a:p>
        </p:txBody>
      </p:sp>
      <p:sp>
        <p:nvSpPr>
          <p:cNvPr id="6" name="TextBox 5">
            <a:extLst>
              <a:ext uri="{FF2B5EF4-FFF2-40B4-BE49-F238E27FC236}">
                <a16:creationId xmlns:a16="http://schemas.microsoft.com/office/drawing/2014/main" id="{6EAE2F74-55FA-5F4C-9B97-6220612B445E}"/>
              </a:ext>
            </a:extLst>
          </p:cNvPr>
          <p:cNvSpPr txBox="1"/>
          <p:nvPr/>
        </p:nvSpPr>
        <p:spPr>
          <a:xfrm>
            <a:off x="74187" y="5174970"/>
            <a:ext cx="1420582" cy="523220"/>
          </a:xfrm>
          <a:prstGeom prst="rect">
            <a:avLst/>
          </a:prstGeom>
          <a:noFill/>
        </p:spPr>
        <p:txBody>
          <a:bodyPr wrap="none" rtlCol="0">
            <a:spAutoFit/>
          </a:bodyPr>
          <a:lstStyle/>
          <a:p>
            <a:r>
              <a:rPr lang="en-US" sz="2800" dirty="0">
                <a:latin typeface="Hiragino Kaku Gothic Std W8" panose="020B0800000000000000" pitchFamily="34" charset="-128"/>
                <a:ea typeface="Hiragino Kaku Gothic Std W8" panose="020B0800000000000000" pitchFamily="34" charset="-128"/>
              </a:rPr>
              <a:t>Tier 1</a:t>
            </a:r>
          </a:p>
        </p:txBody>
      </p:sp>
      <p:sp>
        <p:nvSpPr>
          <p:cNvPr id="7" name="TextBox 6">
            <a:extLst>
              <a:ext uri="{FF2B5EF4-FFF2-40B4-BE49-F238E27FC236}">
                <a16:creationId xmlns:a16="http://schemas.microsoft.com/office/drawing/2014/main" id="{48CFF10C-9201-0749-B762-56AF539F1C9A}"/>
              </a:ext>
            </a:extLst>
          </p:cNvPr>
          <p:cNvSpPr txBox="1"/>
          <p:nvPr/>
        </p:nvSpPr>
        <p:spPr>
          <a:xfrm>
            <a:off x="74187" y="1712964"/>
            <a:ext cx="1420582" cy="523220"/>
          </a:xfrm>
          <a:prstGeom prst="rect">
            <a:avLst/>
          </a:prstGeom>
          <a:noFill/>
        </p:spPr>
        <p:txBody>
          <a:bodyPr wrap="none" rtlCol="0">
            <a:spAutoFit/>
          </a:bodyPr>
          <a:lstStyle/>
          <a:p>
            <a:r>
              <a:rPr lang="en-US" sz="2800" dirty="0">
                <a:latin typeface="Hiragino Kaku Gothic Std W8" panose="020B0800000000000000" pitchFamily="34" charset="-128"/>
                <a:ea typeface="Hiragino Kaku Gothic Std W8" panose="020B0800000000000000" pitchFamily="34" charset="-128"/>
              </a:rPr>
              <a:t>Tier 3</a:t>
            </a:r>
          </a:p>
        </p:txBody>
      </p:sp>
      <p:cxnSp>
        <p:nvCxnSpPr>
          <p:cNvPr id="9" name="Straight Arrow Connector 8">
            <a:extLst>
              <a:ext uri="{FF2B5EF4-FFF2-40B4-BE49-F238E27FC236}">
                <a16:creationId xmlns:a16="http://schemas.microsoft.com/office/drawing/2014/main" id="{DDEEA3D5-0C28-E645-A4B5-BED1DCFEBE2A}"/>
              </a:ext>
            </a:extLst>
          </p:cNvPr>
          <p:cNvCxnSpPr>
            <a:stCxn id="7" idx="3"/>
          </p:cNvCxnSpPr>
          <p:nvPr/>
        </p:nvCxnSpPr>
        <p:spPr>
          <a:xfrm>
            <a:off x="1494769" y="1974574"/>
            <a:ext cx="2441127"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1" name="Straight Arrow Connector 10">
            <a:extLst>
              <a:ext uri="{FF2B5EF4-FFF2-40B4-BE49-F238E27FC236}">
                <a16:creationId xmlns:a16="http://schemas.microsoft.com/office/drawing/2014/main" id="{8DC69C44-27DC-AA4F-8DDD-8222DD110F8F}"/>
              </a:ext>
            </a:extLst>
          </p:cNvPr>
          <p:cNvCxnSpPr>
            <a:cxnSpLocks/>
          </p:cNvCxnSpPr>
          <p:nvPr/>
        </p:nvCxnSpPr>
        <p:spPr>
          <a:xfrm>
            <a:off x="1494769" y="3636764"/>
            <a:ext cx="1220563"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5" name="TextBox 14">
            <a:extLst>
              <a:ext uri="{FF2B5EF4-FFF2-40B4-BE49-F238E27FC236}">
                <a16:creationId xmlns:a16="http://schemas.microsoft.com/office/drawing/2014/main" id="{EAAAB33A-F0E4-9140-8F09-3EF77735BC0C}"/>
              </a:ext>
            </a:extLst>
          </p:cNvPr>
          <p:cNvSpPr txBox="1"/>
          <p:nvPr/>
        </p:nvSpPr>
        <p:spPr>
          <a:xfrm>
            <a:off x="2266121" y="143304"/>
            <a:ext cx="5965095" cy="523220"/>
          </a:xfrm>
          <a:prstGeom prst="rect">
            <a:avLst/>
          </a:prstGeom>
          <a:noFill/>
        </p:spPr>
        <p:txBody>
          <a:bodyPr wrap="none" rtlCol="0">
            <a:spAutoFit/>
          </a:bodyPr>
          <a:lstStyle/>
          <a:p>
            <a:r>
              <a:rPr lang="en-US" sz="2800" dirty="0">
                <a:solidFill>
                  <a:srgbClr val="00B0F0"/>
                </a:solidFill>
                <a:latin typeface="Hiragino Kaku Gothic Std W8" panose="020B0800000000000000" pitchFamily="34" charset="-128"/>
                <a:ea typeface="Hiragino Kaku Gothic Std W8" panose="020B0800000000000000" pitchFamily="34" charset="-128"/>
              </a:rPr>
              <a:t>Tiered Vocabulary Pyramid</a:t>
            </a:r>
          </a:p>
        </p:txBody>
      </p:sp>
      <p:sp>
        <p:nvSpPr>
          <p:cNvPr id="16" name="Rectangle 15">
            <a:extLst>
              <a:ext uri="{FF2B5EF4-FFF2-40B4-BE49-F238E27FC236}">
                <a16:creationId xmlns:a16="http://schemas.microsoft.com/office/drawing/2014/main" id="{3D0A30FA-EF98-1F43-9C06-90BEC586E73D}"/>
              </a:ext>
            </a:extLst>
          </p:cNvPr>
          <p:cNvSpPr/>
          <p:nvPr/>
        </p:nvSpPr>
        <p:spPr>
          <a:xfrm>
            <a:off x="185530" y="685679"/>
            <a:ext cx="4161183" cy="91783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sz="1400" b="1" dirty="0">
                <a:solidFill>
                  <a:schemeClr val="tx1"/>
                </a:solidFill>
                <a:latin typeface="Gill Sans MT" panose="020B0502020104020203" pitchFamily="34" charset="77"/>
              </a:rPr>
              <a:t>Targeted Book, Chapter, Page or Paragraph: </a:t>
            </a:r>
          </a:p>
        </p:txBody>
      </p:sp>
      <p:sp>
        <p:nvSpPr>
          <p:cNvPr id="19" name="TextBox 18">
            <a:extLst>
              <a:ext uri="{FF2B5EF4-FFF2-40B4-BE49-F238E27FC236}">
                <a16:creationId xmlns:a16="http://schemas.microsoft.com/office/drawing/2014/main" id="{AE3068B4-885F-DE43-A3D1-42665CB93A36}"/>
              </a:ext>
            </a:extLst>
          </p:cNvPr>
          <p:cNvSpPr txBox="1"/>
          <p:nvPr/>
        </p:nvSpPr>
        <p:spPr>
          <a:xfrm>
            <a:off x="5753691" y="710071"/>
            <a:ext cx="3569213" cy="461665"/>
          </a:xfrm>
          <a:prstGeom prst="rect">
            <a:avLst/>
          </a:prstGeom>
          <a:noFill/>
        </p:spPr>
        <p:txBody>
          <a:bodyPr wrap="square" rtlCol="0">
            <a:spAutoFit/>
          </a:bodyPr>
          <a:lstStyle/>
          <a:p>
            <a:pPr algn="ctr"/>
            <a:r>
              <a:rPr lang="en-US" sz="1200" b="1" dirty="0">
                <a:latin typeface="Gill Sans MT" panose="020B0502020104020203" pitchFamily="34" charset="77"/>
              </a:rPr>
              <a:t>Task 1</a:t>
            </a:r>
            <a:r>
              <a:rPr lang="en-US" sz="1200" dirty="0">
                <a:latin typeface="Gill Sans MT" panose="020B0502020104020203" pitchFamily="34" charset="77"/>
              </a:rPr>
              <a:t>: Scan your chosen piece of text for tier 1, tier 2 and tier 3 vocabulary.  </a:t>
            </a:r>
          </a:p>
        </p:txBody>
      </p:sp>
      <p:sp>
        <p:nvSpPr>
          <p:cNvPr id="20" name="Right Triangle 19">
            <a:extLst>
              <a:ext uri="{FF2B5EF4-FFF2-40B4-BE49-F238E27FC236}">
                <a16:creationId xmlns:a16="http://schemas.microsoft.com/office/drawing/2014/main" id="{3F260616-1818-F94D-843F-C07D7140B7AA}"/>
              </a:ext>
            </a:extLst>
          </p:cNvPr>
          <p:cNvSpPr/>
          <p:nvPr/>
        </p:nvSpPr>
        <p:spPr>
          <a:xfrm rot="10800000">
            <a:off x="5970106" y="1402569"/>
            <a:ext cx="3569213" cy="4514507"/>
          </a:xfrm>
          <a:prstGeom prst="rtTriangl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TextBox 20">
            <a:extLst>
              <a:ext uri="{FF2B5EF4-FFF2-40B4-BE49-F238E27FC236}">
                <a16:creationId xmlns:a16="http://schemas.microsoft.com/office/drawing/2014/main" id="{311401C4-E87B-F449-87D6-C9DA409159BE}"/>
              </a:ext>
            </a:extLst>
          </p:cNvPr>
          <p:cNvSpPr txBox="1"/>
          <p:nvPr/>
        </p:nvSpPr>
        <p:spPr>
          <a:xfrm>
            <a:off x="6050741" y="1402569"/>
            <a:ext cx="3569213" cy="461665"/>
          </a:xfrm>
          <a:prstGeom prst="rect">
            <a:avLst/>
          </a:prstGeom>
          <a:noFill/>
        </p:spPr>
        <p:txBody>
          <a:bodyPr wrap="square" rtlCol="0">
            <a:spAutoFit/>
          </a:bodyPr>
          <a:lstStyle/>
          <a:p>
            <a:pPr algn="ctr"/>
            <a:r>
              <a:rPr lang="en-US" sz="1200" b="1" dirty="0">
                <a:latin typeface="Gill Sans MT" panose="020B0502020104020203" pitchFamily="34" charset="77"/>
              </a:rPr>
              <a:t>Task 2</a:t>
            </a:r>
            <a:r>
              <a:rPr lang="en-US" sz="1200" dirty="0">
                <a:latin typeface="Gill Sans MT" panose="020B0502020104020203" pitchFamily="34" charset="77"/>
              </a:rPr>
              <a:t>: Write a sentence using a tier 2 piece of vocabulary.</a:t>
            </a:r>
          </a:p>
        </p:txBody>
      </p:sp>
      <p:pic>
        <p:nvPicPr>
          <p:cNvPr id="22" name="Picture 21">
            <a:extLst>
              <a:ext uri="{FF2B5EF4-FFF2-40B4-BE49-F238E27FC236}">
                <a16:creationId xmlns:a16="http://schemas.microsoft.com/office/drawing/2014/main" id="{7C79D7B1-FF24-074B-ABEE-74DF83800F91}"/>
              </a:ext>
            </a:extLst>
          </p:cNvPr>
          <p:cNvPicPr>
            <a:picLocks noChangeAspect="1"/>
          </p:cNvPicPr>
          <p:nvPr/>
        </p:nvPicPr>
        <p:blipFill>
          <a:blip r:embed="rId7"/>
          <a:stretch>
            <a:fillRect/>
          </a:stretch>
        </p:blipFill>
        <p:spPr>
          <a:xfrm rot="16200000" flipH="1">
            <a:off x="80270" y="-153089"/>
            <a:ext cx="1137009" cy="1269775"/>
          </a:xfrm>
          <a:prstGeom prst="rect">
            <a:avLst/>
          </a:prstGeom>
        </p:spPr>
      </p:pic>
      <p:pic>
        <p:nvPicPr>
          <p:cNvPr id="23" name="Picture 22">
            <a:extLst>
              <a:ext uri="{FF2B5EF4-FFF2-40B4-BE49-F238E27FC236}">
                <a16:creationId xmlns:a16="http://schemas.microsoft.com/office/drawing/2014/main" id="{44B03D97-3A28-2140-92B2-A63A82F6DEC3}"/>
              </a:ext>
            </a:extLst>
          </p:cNvPr>
          <p:cNvPicPr>
            <a:picLocks noChangeAspect="1"/>
          </p:cNvPicPr>
          <p:nvPr/>
        </p:nvPicPr>
        <p:blipFill rotWithShape="1">
          <a:blip r:embed="rId8"/>
          <a:srcRect b="2920"/>
          <a:stretch/>
        </p:blipFill>
        <p:spPr>
          <a:xfrm>
            <a:off x="7016284" y="6378741"/>
            <a:ext cx="2306620" cy="315058"/>
          </a:xfrm>
          <a:prstGeom prst="rect">
            <a:avLst/>
          </a:prstGeom>
          <a:ln>
            <a:solidFill>
              <a:schemeClr val="dk1">
                <a:shade val="80000"/>
                <a:hueOff val="0"/>
                <a:satOff val="0"/>
                <a:lumOff val="0"/>
              </a:schemeClr>
            </a:solidFill>
          </a:ln>
        </p:spPr>
      </p:pic>
    </p:spTree>
    <p:extLst>
      <p:ext uri="{BB962C8B-B14F-4D97-AF65-F5344CB8AC3E}">
        <p14:creationId xmlns:p14="http://schemas.microsoft.com/office/powerpoint/2010/main" val="250579234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a:extLst>
              <a:ext uri="{FF2B5EF4-FFF2-40B4-BE49-F238E27FC236}">
                <a16:creationId xmlns:a16="http://schemas.microsoft.com/office/drawing/2014/main" id="{74B796AD-92F8-B047-BC7C-67408E6E1CA2}"/>
              </a:ext>
            </a:extLst>
          </p:cNvPr>
          <p:cNvGraphicFramePr/>
          <p:nvPr/>
        </p:nvGraphicFramePr>
        <p:xfrm>
          <a:off x="205410" y="220924"/>
          <a:ext cx="9495180" cy="65111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5075AF05-876F-D04C-8BE8-01B1B2692AB9}"/>
              </a:ext>
            </a:extLst>
          </p:cNvPr>
          <p:cNvSpPr txBox="1"/>
          <p:nvPr/>
        </p:nvSpPr>
        <p:spPr>
          <a:xfrm>
            <a:off x="205410" y="3946864"/>
            <a:ext cx="1420582" cy="523220"/>
          </a:xfrm>
          <a:prstGeom prst="rect">
            <a:avLst/>
          </a:prstGeom>
          <a:noFill/>
        </p:spPr>
        <p:txBody>
          <a:bodyPr wrap="square" rtlCol="0">
            <a:spAutoFit/>
          </a:bodyPr>
          <a:lstStyle/>
          <a:p>
            <a:r>
              <a:rPr lang="en-US" sz="2800" dirty="0">
                <a:latin typeface="Hiragino Kaku Gothic Std W8" panose="020B0800000000000000" pitchFamily="34" charset="-128"/>
                <a:ea typeface="Hiragino Kaku Gothic Std W8" panose="020B0800000000000000" pitchFamily="34" charset="-128"/>
              </a:rPr>
              <a:t>Tier 2</a:t>
            </a:r>
          </a:p>
        </p:txBody>
      </p:sp>
      <p:sp>
        <p:nvSpPr>
          <p:cNvPr id="7" name="TextBox 6">
            <a:extLst>
              <a:ext uri="{FF2B5EF4-FFF2-40B4-BE49-F238E27FC236}">
                <a16:creationId xmlns:a16="http://schemas.microsoft.com/office/drawing/2014/main" id="{48CFF10C-9201-0749-B762-56AF539F1C9A}"/>
              </a:ext>
            </a:extLst>
          </p:cNvPr>
          <p:cNvSpPr txBox="1"/>
          <p:nvPr/>
        </p:nvSpPr>
        <p:spPr>
          <a:xfrm>
            <a:off x="885723" y="1684845"/>
            <a:ext cx="1420582" cy="523220"/>
          </a:xfrm>
          <a:prstGeom prst="rect">
            <a:avLst/>
          </a:prstGeom>
          <a:noFill/>
        </p:spPr>
        <p:txBody>
          <a:bodyPr wrap="none" rtlCol="0">
            <a:spAutoFit/>
          </a:bodyPr>
          <a:lstStyle/>
          <a:p>
            <a:r>
              <a:rPr lang="en-US" sz="2800" dirty="0">
                <a:latin typeface="Hiragino Kaku Gothic Std W8" panose="020B0800000000000000" pitchFamily="34" charset="-128"/>
                <a:ea typeface="Hiragino Kaku Gothic Std W8" panose="020B0800000000000000" pitchFamily="34" charset="-128"/>
              </a:rPr>
              <a:t>Tier 3</a:t>
            </a:r>
          </a:p>
        </p:txBody>
      </p:sp>
      <p:cxnSp>
        <p:nvCxnSpPr>
          <p:cNvPr id="11" name="Straight Arrow Connector 10">
            <a:extLst>
              <a:ext uri="{FF2B5EF4-FFF2-40B4-BE49-F238E27FC236}">
                <a16:creationId xmlns:a16="http://schemas.microsoft.com/office/drawing/2014/main" id="{8DC69C44-27DC-AA4F-8DDD-8222DD110F8F}"/>
              </a:ext>
            </a:extLst>
          </p:cNvPr>
          <p:cNvCxnSpPr>
            <a:cxnSpLocks/>
          </p:cNvCxnSpPr>
          <p:nvPr/>
        </p:nvCxnSpPr>
        <p:spPr>
          <a:xfrm>
            <a:off x="1596014" y="4220295"/>
            <a:ext cx="918586"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5" name="TextBox 14">
            <a:extLst>
              <a:ext uri="{FF2B5EF4-FFF2-40B4-BE49-F238E27FC236}">
                <a16:creationId xmlns:a16="http://schemas.microsoft.com/office/drawing/2014/main" id="{EAAAB33A-F0E4-9140-8F09-3EF77735BC0C}"/>
              </a:ext>
            </a:extLst>
          </p:cNvPr>
          <p:cNvSpPr txBox="1"/>
          <p:nvPr/>
        </p:nvSpPr>
        <p:spPr>
          <a:xfrm>
            <a:off x="205410" y="220924"/>
            <a:ext cx="4201791" cy="954107"/>
          </a:xfrm>
          <a:prstGeom prst="rect">
            <a:avLst/>
          </a:prstGeom>
          <a:noFill/>
        </p:spPr>
        <p:txBody>
          <a:bodyPr wrap="none" rtlCol="0">
            <a:spAutoFit/>
          </a:bodyPr>
          <a:lstStyle/>
          <a:p>
            <a:r>
              <a:rPr lang="en-US" sz="2800" dirty="0">
                <a:solidFill>
                  <a:srgbClr val="00B0F0"/>
                </a:solidFill>
                <a:latin typeface="Hiragino Kaku Gothic Std W8" panose="020B0800000000000000" pitchFamily="34" charset="-128"/>
                <a:ea typeface="Hiragino Kaku Gothic Std W8" panose="020B0800000000000000" pitchFamily="34" charset="-128"/>
              </a:rPr>
              <a:t>Tiered Vocabulary </a:t>
            </a:r>
          </a:p>
          <a:p>
            <a:r>
              <a:rPr lang="en-US" sz="2800" dirty="0">
                <a:solidFill>
                  <a:srgbClr val="00B0F0"/>
                </a:solidFill>
                <a:latin typeface="Hiragino Kaku Gothic Std W8" panose="020B0800000000000000" pitchFamily="34" charset="-128"/>
                <a:ea typeface="Hiragino Kaku Gothic Std W8" panose="020B0800000000000000" pitchFamily="34" charset="-128"/>
              </a:rPr>
              <a:t>Pyramid</a:t>
            </a:r>
          </a:p>
        </p:txBody>
      </p:sp>
      <p:pic>
        <p:nvPicPr>
          <p:cNvPr id="23" name="Picture 22">
            <a:extLst>
              <a:ext uri="{FF2B5EF4-FFF2-40B4-BE49-F238E27FC236}">
                <a16:creationId xmlns:a16="http://schemas.microsoft.com/office/drawing/2014/main" id="{44B03D97-3A28-2140-92B2-A63A82F6DEC3}"/>
              </a:ext>
            </a:extLst>
          </p:cNvPr>
          <p:cNvPicPr>
            <a:picLocks noChangeAspect="1"/>
          </p:cNvPicPr>
          <p:nvPr/>
        </p:nvPicPr>
        <p:blipFill rotWithShape="1">
          <a:blip r:embed="rId7"/>
          <a:srcRect b="2920"/>
          <a:stretch/>
        </p:blipFill>
        <p:spPr>
          <a:xfrm>
            <a:off x="7393970" y="220924"/>
            <a:ext cx="2306620" cy="315058"/>
          </a:xfrm>
          <a:prstGeom prst="rect">
            <a:avLst/>
          </a:prstGeom>
          <a:ln>
            <a:noFill/>
          </a:ln>
        </p:spPr>
      </p:pic>
      <p:cxnSp>
        <p:nvCxnSpPr>
          <p:cNvPr id="17" name="Straight Arrow Connector 16">
            <a:extLst>
              <a:ext uri="{FF2B5EF4-FFF2-40B4-BE49-F238E27FC236}">
                <a16:creationId xmlns:a16="http://schemas.microsoft.com/office/drawing/2014/main" id="{2B833959-58A7-0244-9CD5-CA0BA5D81D58}"/>
              </a:ext>
            </a:extLst>
          </p:cNvPr>
          <p:cNvCxnSpPr>
            <a:cxnSpLocks/>
          </p:cNvCxnSpPr>
          <p:nvPr/>
        </p:nvCxnSpPr>
        <p:spPr>
          <a:xfrm>
            <a:off x="2306305" y="1943093"/>
            <a:ext cx="1792166" cy="336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47862386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B133B9A-34A3-E342-B26D-F648E7019C63}"/>
              </a:ext>
            </a:extLst>
          </p:cNvPr>
          <p:cNvSpPr/>
          <p:nvPr/>
        </p:nvSpPr>
        <p:spPr>
          <a:xfrm>
            <a:off x="233766" y="1941973"/>
            <a:ext cx="9438468" cy="2588217"/>
          </a:xfrm>
          <a:prstGeom prst="rect">
            <a:avLst/>
          </a:prstGeom>
          <a:solidFill>
            <a:schemeClr val="bg1"/>
          </a:solidFill>
          <a:ln w="120650" cmpd="thickThi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dirty="0">
                <a:solidFill>
                  <a:schemeClr val="tx1"/>
                </a:solidFill>
                <a:latin typeface="Hiragino Kaku Gothic Std W8" panose="020B0800000000000000" pitchFamily="34" charset="-128"/>
                <a:ea typeface="Hiragino Kaku Gothic Std W8" panose="020B0800000000000000" pitchFamily="34" charset="-128"/>
              </a:rPr>
              <a:t>Vocabulary Display</a:t>
            </a:r>
          </a:p>
          <a:p>
            <a:pPr algn="ctr"/>
            <a:r>
              <a:rPr lang="en-US" sz="6000" dirty="0">
                <a:solidFill>
                  <a:schemeClr val="tx1"/>
                </a:solidFill>
                <a:latin typeface="Hiragino Kaku Gothic Std W8" panose="020B0800000000000000" pitchFamily="34" charset="-128"/>
                <a:ea typeface="Hiragino Kaku Gothic Std W8" panose="020B0800000000000000" pitchFamily="34" charset="-128"/>
              </a:rPr>
              <a:t>Slips</a:t>
            </a:r>
          </a:p>
          <a:p>
            <a:pPr algn="ctr"/>
            <a:endParaRPr lang="en-US" sz="6000" dirty="0">
              <a:solidFill>
                <a:schemeClr val="tx1"/>
              </a:solidFill>
              <a:latin typeface="Hiragino Kaku Gothic Std W8" panose="020B0800000000000000" pitchFamily="34" charset="-128"/>
              <a:ea typeface="Hiragino Kaku Gothic Std W8" panose="020B0800000000000000" pitchFamily="34" charset="-128"/>
            </a:endParaRPr>
          </a:p>
          <a:p>
            <a:pPr algn="ctr"/>
            <a:r>
              <a:rPr lang="en-US" sz="2400" dirty="0">
                <a:solidFill>
                  <a:srgbClr val="FF0000"/>
                </a:solidFill>
                <a:latin typeface="Hiragino Kaku Gothic Std W8" panose="020B0800000000000000" pitchFamily="34" charset="-128"/>
                <a:ea typeface="Hiragino Kaku Gothic Std W8" panose="020B0800000000000000" pitchFamily="34" charset="-128"/>
              </a:rPr>
              <a:t>Teach, Print, Cut, Display, Refer, Learn, Embed </a:t>
            </a:r>
          </a:p>
          <a:p>
            <a:pPr algn="ctr"/>
            <a:endParaRPr lang="en-US" sz="2400" dirty="0">
              <a:solidFill>
                <a:schemeClr val="tx1"/>
              </a:solidFill>
              <a:latin typeface="Hiragino Kaku Gothic Std W8" panose="020B0800000000000000" pitchFamily="34" charset="-128"/>
              <a:ea typeface="Hiragino Kaku Gothic Std W8" panose="020B0800000000000000" pitchFamily="34" charset="-128"/>
            </a:endParaRPr>
          </a:p>
          <a:p>
            <a:pPr algn="ctr"/>
            <a:r>
              <a:rPr lang="en-US" sz="2400" dirty="0">
                <a:solidFill>
                  <a:schemeClr val="tx1"/>
                </a:solidFill>
                <a:latin typeface="Hiragino Kaku Gothic Std W8" panose="020B0800000000000000" pitchFamily="34" charset="-128"/>
                <a:ea typeface="Hiragino Kaku Gothic Std W8" panose="020B0800000000000000" pitchFamily="34" charset="-128"/>
              </a:rPr>
              <a:t>The following words have been chosen from the book to display within the classroom whilst studying this book.</a:t>
            </a:r>
          </a:p>
        </p:txBody>
      </p:sp>
      <p:pic>
        <p:nvPicPr>
          <p:cNvPr id="14" name="Picture 13">
            <a:extLst>
              <a:ext uri="{FF2B5EF4-FFF2-40B4-BE49-F238E27FC236}">
                <a16:creationId xmlns:a16="http://schemas.microsoft.com/office/drawing/2014/main" id="{FF918C76-A5EE-4D40-985A-5255DDC23E9F}"/>
              </a:ext>
            </a:extLst>
          </p:cNvPr>
          <p:cNvPicPr>
            <a:picLocks noChangeAspect="1"/>
          </p:cNvPicPr>
          <p:nvPr/>
        </p:nvPicPr>
        <p:blipFill rotWithShape="1">
          <a:blip r:embed="rId2"/>
          <a:srcRect b="2920"/>
          <a:stretch/>
        </p:blipFill>
        <p:spPr>
          <a:xfrm>
            <a:off x="7365614" y="6408183"/>
            <a:ext cx="2306620" cy="315058"/>
          </a:xfrm>
          <a:prstGeom prst="rect">
            <a:avLst/>
          </a:prstGeom>
        </p:spPr>
      </p:pic>
    </p:spTree>
    <p:extLst>
      <p:ext uri="{BB962C8B-B14F-4D97-AF65-F5344CB8AC3E}">
        <p14:creationId xmlns:p14="http://schemas.microsoft.com/office/powerpoint/2010/main" val="38520238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B133B9A-34A3-E342-B26D-F648E7019C63}"/>
              </a:ext>
            </a:extLst>
          </p:cNvPr>
          <p:cNvSpPr/>
          <p:nvPr/>
        </p:nvSpPr>
        <p:spPr>
          <a:xfrm>
            <a:off x="233766" y="495945"/>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hovered</a:t>
            </a:r>
          </a:p>
        </p:txBody>
      </p:sp>
      <p:pic>
        <p:nvPicPr>
          <p:cNvPr id="7" name="Picture 6">
            <a:extLst>
              <a:ext uri="{FF2B5EF4-FFF2-40B4-BE49-F238E27FC236}">
                <a16:creationId xmlns:a16="http://schemas.microsoft.com/office/drawing/2014/main" id="{4EC7BEF7-579F-DC45-B80C-72280D995D6E}"/>
              </a:ext>
            </a:extLst>
          </p:cNvPr>
          <p:cNvPicPr>
            <a:picLocks noChangeAspect="1"/>
          </p:cNvPicPr>
          <p:nvPr/>
        </p:nvPicPr>
        <p:blipFill rotWithShape="1">
          <a:blip r:embed="rId2"/>
          <a:srcRect b="2920"/>
          <a:stretch/>
        </p:blipFill>
        <p:spPr>
          <a:xfrm>
            <a:off x="7224838" y="2689418"/>
            <a:ext cx="2306620" cy="315058"/>
          </a:xfrm>
          <a:prstGeom prst="rect">
            <a:avLst/>
          </a:prstGeom>
        </p:spPr>
      </p:pic>
      <p:sp>
        <p:nvSpPr>
          <p:cNvPr id="12" name="Rectangle 11">
            <a:extLst>
              <a:ext uri="{FF2B5EF4-FFF2-40B4-BE49-F238E27FC236}">
                <a16:creationId xmlns:a16="http://schemas.microsoft.com/office/drawing/2014/main" id="{E9AA6925-7C58-7E4B-9097-64BEE37EC332}"/>
              </a:ext>
            </a:extLst>
          </p:cNvPr>
          <p:cNvSpPr/>
          <p:nvPr/>
        </p:nvSpPr>
        <p:spPr>
          <a:xfrm>
            <a:off x="233766" y="3773839"/>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swaying</a:t>
            </a:r>
          </a:p>
        </p:txBody>
      </p:sp>
      <p:pic>
        <p:nvPicPr>
          <p:cNvPr id="13" name="Picture 12">
            <a:extLst>
              <a:ext uri="{FF2B5EF4-FFF2-40B4-BE49-F238E27FC236}">
                <a16:creationId xmlns:a16="http://schemas.microsoft.com/office/drawing/2014/main" id="{11CD5A8F-3EDD-344F-8F7A-394D6ED4040B}"/>
              </a:ext>
            </a:extLst>
          </p:cNvPr>
          <p:cNvPicPr>
            <a:picLocks noChangeAspect="1"/>
          </p:cNvPicPr>
          <p:nvPr/>
        </p:nvPicPr>
        <p:blipFill rotWithShape="1">
          <a:blip r:embed="rId2"/>
          <a:srcRect b="2920"/>
          <a:stretch/>
        </p:blipFill>
        <p:spPr>
          <a:xfrm>
            <a:off x="7224838" y="5967312"/>
            <a:ext cx="2306620" cy="315058"/>
          </a:xfrm>
          <a:prstGeom prst="rect">
            <a:avLst/>
          </a:prstGeom>
        </p:spPr>
      </p:pic>
    </p:spTree>
    <p:extLst>
      <p:ext uri="{BB962C8B-B14F-4D97-AF65-F5344CB8AC3E}">
        <p14:creationId xmlns:p14="http://schemas.microsoft.com/office/powerpoint/2010/main" val="212945069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B133B9A-34A3-E342-B26D-F648E7019C63}"/>
              </a:ext>
            </a:extLst>
          </p:cNvPr>
          <p:cNvSpPr/>
          <p:nvPr/>
        </p:nvSpPr>
        <p:spPr>
          <a:xfrm>
            <a:off x="233766" y="495945"/>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clutched</a:t>
            </a:r>
          </a:p>
        </p:txBody>
      </p:sp>
      <p:pic>
        <p:nvPicPr>
          <p:cNvPr id="7" name="Picture 6">
            <a:extLst>
              <a:ext uri="{FF2B5EF4-FFF2-40B4-BE49-F238E27FC236}">
                <a16:creationId xmlns:a16="http://schemas.microsoft.com/office/drawing/2014/main" id="{4EC7BEF7-579F-DC45-B80C-72280D995D6E}"/>
              </a:ext>
            </a:extLst>
          </p:cNvPr>
          <p:cNvPicPr>
            <a:picLocks noChangeAspect="1"/>
          </p:cNvPicPr>
          <p:nvPr/>
        </p:nvPicPr>
        <p:blipFill rotWithShape="1">
          <a:blip r:embed="rId2"/>
          <a:srcRect b="2920"/>
          <a:stretch/>
        </p:blipFill>
        <p:spPr>
          <a:xfrm>
            <a:off x="7224838" y="2689418"/>
            <a:ext cx="2306620" cy="315058"/>
          </a:xfrm>
          <a:prstGeom prst="rect">
            <a:avLst/>
          </a:prstGeom>
        </p:spPr>
      </p:pic>
      <p:sp>
        <p:nvSpPr>
          <p:cNvPr id="12" name="Rectangle 11">
            <a:extLst>
              <a:ext uri="{FF2B5EF4-FFF2-40B4-BE49-F238E27FC236}">
                <a16:creationId xmlns:a16="http://schemas.microsoft.com/office/drawing/2014/main" id="{E9AA6925-7C58-7E4B-9097-64BEE37EC332}"/>
              </a:ext>
            </a:extLst>
          </p:cNvPr>
          <p:cNvSpPr/>
          <p:nvPr/>
        </p:nvSpPr>
        <p:spPr>
          <a:xfrm>
            <a:off x="233766" y="3773839"/>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huddling</a:t>
            </a:r>
          </a:p>
        </p:txBody>
      </p:sp>
      <p:pic>
        <p:nvPicPr>
          <p:cNvPr id="13" name="Picture 12">
            <a:extLst>
              <a:ext uri="{FF2B5EF4-FFF2-40B4-BE49-F238E27FC236}">
                <a16:creationId xmlns:a16="http://schemas.microsoft.com/office/drawing/2014/main" id="{11CD5A8F-3EDD-344F-8F7A-394D6ED4040B}"/>
              </a:ext>
            </a:extLst>
          </p:cNvPr>
          <p:cNvPicPr>
            <a:picLocks noChangeAspect="1"/>
          </p:cNvPicPr>
          <p:nvPr/>
        </p:nvPicPr>
        <p:blipFill rotWithShape="1">
          <a:blip r:embed="rId2"/>
          <a:srcRect b="2920"/>
          <a:stretch/>
        </p:blipFill>
        <p:spPr>
          <a:xfrm>
            <a:off x="7224838" y="5967312"/>
            <a:ext cx="2306620" cy="315058"/>
          </a:xfrm>
          <a:prstGeom prst="rect">
            <a:avLst/>
          </a:prstGeom>
        </p:spPr>
      </p:pic>
    </p:spTree>
    <p:extLst>
      <p:ext uri="{BB962C8B-B14F-4D97-AF65-F5344CB8AC3E}">
        <p14:creationId xmlns:p14="http://schemas.microsoft.com/office/powerpoint/2010/main" val="252450248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B133B9A-34A3-E342-B26D-F648E7019C63}"/>
              </a:ext>
            </a:extLst>
          </p:cNvPr>
          <p:cNvSpPr/>
          <p:nvPr/>
        </p:nvSpPr>
        <p:spPr>
          <a:xfrm>
            <a:off x="233766" y="495945"/>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deserve</a:t>
            </a:r>
          </a:p>
        </p:txBody>
      </p:sp>
      <p:pic>
        <p:nvPicPr>
          <p:cNvPr id="7" name="Picture 6">
            <a:extLst>
              <a:ext uri="{FF2B5EF4-FFF2-40B4-BE49-F238E27FC236}">
                <a16:creationId xmlns:a16="http://schemas.microsoft.com/office/drawing/2014/main" id="{4EC7BEF7-579F-DC45-B80C-72280D995D6E}"/>
              </a:ext>
            </a:extLst>
          </p:cNvPr>
          <p:cNvPicPr>
            <a:picLocks noChangeAspect="1"/>
          </p:cNvPicPr>
          <p:nvPr/>
        </p:nvPicPr>
        <p:blipFill rotWithShape="1">
          <a:blip r:embed="rId2"/>
          <a:srcRect b="2920"/>
          <a:stretch/>
        </p:blipFill>
        <p:spPr>
          <a:xfrm>
            <a:off x="7224838" y="2689418"/>
            <a:ext cx="2306620" cy="315058"/>
          </a:xfrm>
          <a:prstGeom prst="rect">
            <a:avLst/>
          </a:prstGeom>
        </p:spPr>
      </p:pic>
      <p:sp>
        <p:nvSpPr>
          <p:cNvPr id="12" name="Rectangle 11">
            <a:extLst>
              <a:ext uri="{FF2B5EF4-FFF2-40B4-BE49-F238E27FC236}">
                <a16:creationId xmlns:a16="http://schemas.microsoft.com/office/drawing/2014/main" id="{E9AA6925-7C58-7E4B-9097-64BEE37EC332}"/>
              </a:ext>
            </a:extLst>
          </p:cNvPr>
          <p:cNvSpPr/>
          <p:nvPr/>
        </p:nvSpPr>
        <p:spPr>
          <a:xfrm>
            <a:off x="233766" y="3773839"/>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strode</a:t>
            </a:r>
          </a:p>
        </p:txBody>
      </p:sp>
      <p:pic>
        <p:nvPicPr>
          <p:cNvPr id="13" name="Picture 12">
            <a:extLst>
              <a:ext uri="{FF2B5EF4-FFF2-40B4-BE49-F238E27FC236}">
                <a16:creationId xmlns:a16="http://schemas.microsoft.com/office/drawing/2014/main" id="{11CD5A8F-3EDD-344F-8F7A-394D6ED4040B}"/>
              </a:ext>
            </a:extLst>
          </p:cNvPr>
          <p:cNvPicPr>
            <a:picLocks noChangeAspect="1"/>
          </p:cNvPicPr>
          <p:nvPr/>
        </p:nvPicPr>
        <p:blipFill rotWithShape="1">
          <a:blip r:embed="rId2"/>
          <a:srcRect b="2920"/>
          <a:stretch/>
        </p:blipFill>
        <p:spPr>
          <a:xfrm>
            <a:off x="7224838" y="5967312"/>
            <a:ext cx="2306620" cy="315058"/>
          </a:xfrm>
          <a:prstGeom prst="rect">
            <a:avLst/>
          </a:prstGeom>
        </p:spPr>
      </p:pic>
    </p:spTree>
    <p:extLst>
      <p:ext uri="{BB962C8B-B14F-4D97-AF65-F5344CB8AC3E}">
        <p14:creationId xmlns:p14="http://schemas.microsoft.com/office/powerpoint/2010/main" val="166565561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B133B9A-34A3-E342-B26D-F648E7019C63}"/>
              </a:ext>
            </a:extLst>
          </p:cNvPr>
          <p:cNvSpPr/>
          <p:nvPr/>
        </p:nvSpPr>
        <p:spPr>
          <a:xfrm>
            <a:off x="233766" y="495945"/>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dread</a:t>
            </a:r>
          </a:p>
        </p:txBody>
      </p:sp>
      <p:pic>
        <p:nvPicPr>
          <p:cNvPr id="7" name="Picture 6">
            <a:extLst>
              <a:ext uri="{FF2B5EF4-FFF2-40B4-BE49-F238E27FC236}">
                <a16:creationId xmlns:a16="http://schemas.microsoft.com/office/drawing/2014/main" id="{4EC7BEF7-579F-DC45-B80C-72280D995D6E}"/>
              </a:ext>
            </a:extLst>
          </p:cNvPr>
          <p:cNvPicPr>
            <a:picLocks noChangeAspect="1"/>
          </p:cNvPicPr>
          <p:nvPr/>
        </p:nvPicPr>
        <p:blipFill rotWithShape="1">
          <a:blip r:embed="rId2"/>
          <a:srcRect b="2920"/>
          <a:stretch/>
        </p:blipFill>
        <p:spPr>
          <a:xfrm>
            <a:off x="7224838" y="2689418"/>
            <a:ext cx="2306620" cy="315058"/>
          </a:xfrm>
          <a:prstGeom prst="rect">
            <a:avLst/>
          </a:prstGeom>
        </p:spPr>
      </p:pic>
      <p:sp>
        <p:nvSpPr>
          <p:cNvPr id="12" name="Rectangle 11">
            <a:extLst>
              <a:ext uri="{FF2B5EF4-FFF2-40B4-BE49-F238E27FC236}">
                <a16:creationId xmlns:a16="http://schemas.microsoft.com/office/drawing/2014/main" id="{E9AA6925-7C58-7E4B-9097-64BEE37EC332}"/>
              </a:ext>
            </a:extLst>
          </p:cNvPr>
          <p:cNvSpPr/>
          <p:nvPr/>
        </p:nvSpPr>
        <p:spPr>
          <a:xfrm>
            <a:off x="233766" y="3773839"/>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indicating</a:t>
            </a:r>
          </a:p>
        </p:txBody>
      </p:sp>
      <p:pic>
        <p:nvPicPr>
          <p:cNvPr id="13" name="Picture 12">
            <a:extLst>
              <a:ext uri="{FF2B5EF4-FFF2-40B4-BE49-F238E27FC236}">
                <a16:creationId xmlns:a16="http://schemas.microsoft.com/office/drawing/2014/main" id="{11CD5A8F-3EDD-344F-8F7A-394D6ED4040B}"/>
              </a:ext>
            </a:extLst>
          </p:cNvPr>
          <p:cNvPicPr>
            <a:picLocks noChangeAspect="1"/>
          </p:cNvPicPr>
          <p:nvPr/>
        </p:nvPicPr>
        <p:blipFill rotWithShape="1">
          <a:blip r:embed="rId2"/>
          <a:srcRect b="2920"/>
          <a:stretch/>
        </p:blipFill>
        <p:spPr>
          <a:xfrm>
            <a:off x="7224838" y="5967312"/>
            <a:ext cx="2306620" cy="315058"/>
          </a:xfrm>
          <a:prstGeom prst="rect">
            <a:avLst/>
          </a:prstGeom>
        </p:spPr>
      </p:pic>
    </p:spTree>
    <p:extLst>
      <p:ext uri="{BB962C8B-B14F-4D97-AF65-F5344CB8AC3E}">
        <p14:creationId xmlns:p14="http://schemas.microsoft.com/office/powerpoint/2010/main" val="30773693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B133B9A-34A3-E342-B26D-F648E7019C63}"/>
              </a:ext>
            </a:extLst>
          </p:cNvPr>
          <p:cNvSpPr/>
          <p:nvPr/>
        </p:nvSpPr>
        <p:spPr>
          <a:xfrm>
            <a:off x="233766" y="495945"/>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workhouse</a:t>
            </a:r>
          </a:p>
        </p:txBody>
      </p:sp>
      <p:pic>
        <p:nvPicPr>
          <p:cNvPr id="7" name="Picture 6">
            <a:extLst>
              <a:ext uri="{FF2B5EF4-FFF2-40B4-BE49-F238E27FC236}">
                <a16:creationId xmlns:a16="http://schemas.microsoft.com/office/drawing/2014/main" id="{4EC7BEF7-579F-DC45-B80C-72280D995D6E}"/>
              </a:ext>
            </a:extLst>
          </p:cNvPr>
          <p:cNvPicPr>
            <a:picLocks noChangeAspect="1"/>
          </p:cNvPicPr>
          <p:nvPr/>
        </p:nvPicPr>
        <p:blipFill rotWithShape="1">
          <a:blip r:embed="rId2"/>
          <a:srcRect b="2920"/>
          <a:stretch/>
        </p:blipFill>
        <p:spPr>
          <a:xfrm>
            <a:off x="7224838" y="2689418"/>
            <a:ext cx="2306620" cy="315058"/>
          </a:xfrm>
          <a:prstGeom prst="rect">
            <a:avLst/>
          </a:prstGeom>
        </p:spPr>
      </p:pic>
      <p:sp>
        <p:nvSpPr>
          <p:cNvPr id="12" name="Rectangle 11">
            <a:extLst>
              <a:ext uri="{FF2B5EF4-FFF2-40B4-BE49-F238E27FC236}">
                <a16:creationId xmlns:a16="http://schemas.microsoft.com/office/drawing/2014/main" id="{E9AA6925-7C58-7E4B-9097-64BEE37EC332}"/>
              </a:ext>
            </a:extLst>
          </p:cNvPr>
          <p:cNvSpPr/>
          <p:nvPr/>
        </p:nvSpPr>
        <p:spPr>
          <a:xfrm>
            <a:off x="233766" y="3773839"/>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anxious</a:t>
            </a:r>
          </a:p>
        </p:txBody>
      </p:sp>
      <p:pic>
        <p:nvPicPr>
          <p:cNvPr id="13" name="Picture 12">
            <a:extLst>
              <a:ext uri="{FF2B5EF4-FFF2-40B4-BE49-F238E27FC236}">
                <a16:creationId xmlns:a16="http://schemas.microsoft.com/office/drawing/2014/main" id="{11CD5A8F-3EDD-344F-8F7A-394D6ED4040B}"/>
              </a:ext>
            </a:extLst>
          </p:cNvPr>
          <p:cNvPicPr>
            <a:picLocks noChangeAspect="1"/>
          </p:cNvPicPr>
          <p:nvPr/>
        </p:nvPicPr>
        <p:blipFill rotWithShape="1">
          <a:blip r:embed="rId2"/>
          <a:srcRect b="2920"/>
          <a:stretch/>
        </p:blipFill>
        <p:spPr>
          <a:xfrm>
            <a:off x="7224838" y="5967312"/>
            <a:ext cx="2306620" cy="315058"/>
          </a:xfrm>
          <a:prstGeom prst="rect">
            <a:avLst/>
          </a:prstGeom>
        </p:spPr>
      </p:pic>
    </p:spTree>
    <p:extLst>
      <p:ext uri="{BB962C8B-B14F-4D97-AF65-F5344CB8AC3E}">
        <p14:creationId xmlns:p14="http://schemas.microsoft.com/office/powerpoint/2010/main" val="161643590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B133B9A-34A3-E342-B26D-F648E7019C63}"/>
              </a:ext>
            </a:extLst>
          </p:cNvPr>
          <p:cNvSpPr/>
          <p:nvPr/>
        </p:nvSpPr>
        <p:spPr>
          <a:xfrm>
            <a:off x="233766" y="495945"/>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exhausted</a:t>
            </a:r>
          </a:p>
        </p:txBody>
      </p:sp>
      <p:pic>
        <p:nvPicPr>
          <p:cNvPr id="7" name="Picture 6">
            <a:extLst>
              <a:ext uri="{FF2B5EF4-FFF2-40B4-BE49-F238E27FC236}">
                <a16:creationId xmlns:a16="http://schemas.microsoft.com/office/drawing/2014/main" id="{4EC7BEF7-579F-DC45-B80C-72280D995D6E}"/>
              </a:ext>
            </a:extLst>
          </p:cNvPr>
          <p:cNvPicPr>
            <a:picLocks noChangeAspect="1"/>
          </p:cNvPicPr>
          <p:nvPr/>
        </p:nvPicPr>
        <p:blipFill rotWithShape="1">
          <a:blip r:embed="rId2"/>
          <a:srcRect b="2920"/>
          <a:stretch/>
        </p:blipFill>
        <p:spPr>
          <a:xfrm>
            <a:off x="7224838" y="2689418"/>
            <a:ext cx="2306620" cy="315058"/>
          </a:xfrm>
          <a:prstGeom prst="rect">
            <a:avLst/>
          </a:prstGeom>
        </p:spPr>
      </p:pic>
      <p:sp>
        <p:nvSpPr>
          <p:cNvPr id="12" name="Rectangle 11">
            <a:extLst>
              <a:ext uri="{FF2B5EF4-FFF2-40B4-BE49-F238E27FC236}">
                <a16:creationId xmlns:a16="http://schemas.microsoft.com/office/drawing/2014/main" id="{E9AA6925-7C58-7E4B-9097-64BEE37EC332}"/>
              </a:ext>
            </a:extLst>
          </p:cNvPr>
          <p:cNvSpPr/>
          <p:nvPr/>
        </p:nvSpPr>
        <p:spPr>
          <a:xfrm>
            <a:off x="233766" y="3773839"/>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beaming</a:t>
            </a:r>
          </a:p>
        </p:txBody>
      </p:sp>
      <p:pic>
        <p:nvPicPr>
          <p:cNvPr id="13" name="Picture 12">
            <a:extLst>
              <a:ext uri="{FF2B5EF4-FFF2-40B4-BE49-F238E27FC236}">
                <a16:creationId xmlns:a16="http://schemas.microsoft.com/office/drawing/2014/main" id="{11CD5A8F-3EDD-344F-8F7A-394D6ED4040B}"/>
              </a:ext>
            </a:extLst>
          </p:cNvPr>
          <p:cNvPicPr>
            <a:picLocks noChangeAspect="1"/>
          </p:cNvPicPr>
          <p:nvPr/>
        </p:nvPicPr>
        <p:blipFill rotWithShape="1">
          <a:blip r:embed="rId2"/>
          <a:srcRect b="2920"/>
          <a:stretch/>
        </p:blipFill>
        <p:spPr>
          <a:xfrm>
            <a:off x="7224838" y="5967312"/>
            <a:ext cx="2306620" cy="315058"/>
          </a:xfrm>
          <a:prstGeom prst="rect">
            <a:avLst/>
          </a:prstGeom>
        </p:spPr>
      </p:pic>
    </p:spTree>
    <p:extLst>
      <p:ext uri="{BB962C8B-B14F-4D97-AF65-F5344CB8AC3E}">
        <p14:creationId xmlns:p14="http://schemas.microsoft.com/office/powerpoint/2010/main" val="10295800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B133B9A-34A3-E342-B26D-F648E7019C63}"/>
              </a:ext>
            </a:extLst>
          </p:cNvPr>
          <p:cNvSpPr/>
          <p:nvPr/>
        </p:nvSpPr>
        <p:spPr>
          <a:xfrm>
            <a:off x="233766" y="495945"/>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weaving</a:t>
            </a:r>
          </a:p>
        </p:txBody>
      </p:sp>
      <p:pic>
        <p:nvPicPr>
          <p:cNvPr id="7" name="Picture 6">
            <a:extLst>
              <a:ext uri="{FF2B5EF4-FFF2-40B4-BE49-F238E27FC236}">
                <a16:creationId xmlns:a16="http://schemas.microsoft.com/office/drawing/2014/main" id="{4EC7BEF7-579F-DC45-B80C-72280D995D6E}"/>
              </a:ext>
            </a:extLst>
          </p:cNvPr>
          <p:cNvPicPr>
            <a:picLocks noChangeAspect="1"/>
          </p:cNvPicPr>
          <p:nvPr/>
        </p:nvPicPr>
        <p:blipFill rotWithShape="1">
          <a:blip r:embed="rId2"/>
          <a:srcRect b="2920"/>
          <a:stretch/>
        </p:blipFill>
        <p:spPr>
          <a:xfrm>
            <a:off x="7224838" y="2689418"/>
            <a:ext cx="2306620" cy="315058"/>
          </a:xfrm>
          <a:prstGeom prst="rect">
            <a:avLst/>
          </a:prstGeom>
        </p:spPr>
      </p:pic>
      <p:sp>
        <p:nvSpPr>
          <p:cNvPr id="12" name="Rectangle 11">
            <a:extLst>
              <a:ext uri="{FF2B5EF4-FFF2-40B4-BE49-F238E27FC236}">
                <a16:creationId xmlns:a16="http://schemas.microsoft.com/office/drawing/2014/main" id="{E9AA6925-7C58-7E4B-9097-64BEE37EC332}"/>
              </a:ext>
            </a:extLst>
          </p:cNvPr>
          <p:cNvSpPr/>
          <p:nvPr/>
        </p:nvSpPr>
        <p:spPr>
          <a:xfrm>
            <a:off x="233766" y="3773839"/>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glared</a:t>
            </a:r>
          </a:p>
        </p:txBody>
      </p:sp>
      <p:pic>
        <p:nvPicPr>
          <p:cNvPr id="13" name="Picture 12">
            <a:extLst>
              <a:ext uri="{FF2B5EF4-FFF2-40B4-BE49-F238E27FC236}">
                <a16:creationId xmlns:a16="http://schemas.microsoft.com/office/drawing/2014/main" id="{11CD5A8F-3EDD-344F-8F7A-394D6ED4040B}"/>
              </a:ext>
            </a:extLst>
          </p:cNvPr>
          <p:cNvPicPr>
            <a:picLocks noChangeAspect="1"/>
          </p:cNvPicPr>
          <p:nvPr/>
        </p:nvPicPr>
        <p:blipFill rotWithShape="1">
          <a:blip r:embed="rId2"/>
          <a:srcRect b="2920"/>
          <a:stretch/>
        </p:blipFill>
        <p:spPr>
          <a:xfrm>
            <a:off x="7224838" y="5967312"/>
            <a:ext cx="2306620" cy="315058"/>
          </a:xfrm>
          <a:prstGeom prst="rect">
            <a:avLst/>
          </a:prstGeom>
        </p:spPr>
      </p:pic>
    </p:spTree>
    <p:extLst>
      <p:ext uri="{BB962C8B-B14F-4D97-AF65-F5344CB8AC3E}">
        <p14:creationId xmlns:p14="http://schemas.microsoft.com/office/powerpoint/2010/main" val="68753058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B133B9A-34A3-E342-B26D-F648E7019C63}"/>
              </a:ext>
            </a:extLst>
          </p:cNvPr>
          <p:cNvSpPr/>
          <p:nvPr/>
        </p:nvSpPr>
        <p:spPr>
          <a:xfrm>
            <a:off x="233766" y="495945"/>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whimpering</a:t>
            </a:r>
          </a:p>
        </p:txBody>
      </p:sp>
      <p:pic>
        <p:nvPicPr>
          <p:cNvPr id="7" name="Picture 6">
            <a:extLst>
              <a:ext uri="{FF2B5EF4-FFF2-40B4-BE49-F238E27FC236}">
                <a16:creationId xmlns:a16="http://schemas.microsoft.com/office/drawing/2014/main" id="{4EC7BEF7-579F-DC45-B80C-72280D995D6E}"/>
              </a:ext>
            </a:extLst>
          </p:cNvPr>
          <p:cNvPicPr>
            <a:picLocks noChangeAspect="1"/>
          </p:cNvPicPr>
          <p:nvPr/>
        </p:nvPicPr>
        <p:blipFill rotWithShape="1">
          <a:blip r:embed="rId2"/>
          <a:srcRect b="2920"/>
          <a:stretch/>
        </p:blipFill>
        <p:spPr>
          <a:xfrm>
            <a:off x="7224838" y="2689418"/>
            <a:ext cx="2306620" cy="315058"/>
          </a:xfrm>
          <a:prstGeom prst="rect">
            <a:avLst/>
          </a:prstGeom>
        </p:spPr>
      </p:pic>
      <p:sp>
        <p:nvSpPr>
          <p:cNvPr id="12" name="Rectangle 11">
            <a:extLst>
              <a:ext uri="{FF2B5EF4-FFF2-40B4-BE49-F238E27FC236}">
                <a16:creationId xmlns:a16="http://schemas.microsoft.com/office/drawing/2014/main" id="{E9AA6925-7C58-7E4B-9097-64BEE37EC332}"/>
              </a:ext>
            </a:extLst>
          </p:cNvPr>
          <p:cNvSpPr/>
          <p:nvPr/>
        </p:nvSpPr>
        <p:spPr>
          <a:xfrm>
            <a:off x="233766" y="3773839"/>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prowled</a:t>
            </a:r>
          </a:p>
        </p:txBody>
      </p:sp>
      <p:pic>
        <p:nvPicPr>
          <p:cNvPr id="13" name="Picture 12">
            <a:extLst>
              <a:ext uri="{FF2B5EF4-FFF2-40B4-BE49-F238E27FC236}">
                <a16:creationId xmlns:a16="http://schemas.microsoft.com/office/drawing/2014/main" id="{11CD5A8F-3EDD-344F-8F7A-394D6ED4040B}"/>
              </a:ext>
            </a:extLst>
          </p:cNvPr>
          <p:cNvPicPr>
            <a:picLocks noChangeAspect="1"/>
          </p:cNvPicPr>
          <p:nvPr/>
        </p:nvPicPr>
        <p:blipFill rotWithShape="1">
          <a:blip r:embed="rId2"/>
          <a:srcRect b="2920"/>
          <a:stretch/>
        </p:blipFill>
        <p:spPr>
          <a:xfrm>
            <a:off x="7224838" y="5967312"/>
            <a:ext cx="2306620" cy="315058"/>
          </a:xfrm>
          <a:prstGeom prst="rect">
            <a:avLst/>
          </a:prstGeom>
        </p:spPr>
      </p:pic>
    </p:spTree>
    <p:extLst>
      <p:ext uri="{BB962C8B-B14F-4D97-AF65-F5344CB8AC3E}">
        <p14:creationId xmlns:p14="http://schemas.microsoft.com/office/powerpoint/2010/main" val="15315618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B133B9A-34A3-E342-B26D-F648E7019C63}"/>
              </a:ext>
            </a:extLst>
          </p:cNvPr>
          <p:cNvSpPr/>
          <p:nvPr/>
        </p:nvSpPr>
        <p:spPr>
          <a:xfrm>
            <a:off x="233766" y="495945"/>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amusement</a:t>
            </a:r>
          </a:p>
        </p:txBody>
      </p:sp>
      <p:pic>
        <p:nvPicPr>
          <p:cNvPr id="7" name="Picture 6">
            <a:extLst>
              <a:ext uri="{FF2B5EF4-FFF2-40B4-BE49-F238E27FC236}">
                <a16:creationId xmlns:a16="http://schemas.microsoft.com/office/drawing/2014/main" id="{4EC7BEF7-579F-DC45-B80C-72280D995D6E}"/>
              </a:ext>
            </a:extLst>
          </p:cNvPr>
          <p:cNvPicPr>
            <a:picLocks noChangeAspect="1"/>
          </p:cNvPicPr>
          <p:nvPr/>
        </p:nvPicPr>
        <p:blipFill rotWithShape="1">
          <a:blip r:embed="rId2"/>
          <a:srcRect b="2920"/>
          <a:stretch/>
        </p:blipFill>
        <p:spPr>
          <a:xfrm>
            <a:off x="7224838" y="2689418"/>
            <a:ext cx="2306620" cy="315058"/>
          </a:xfrm>
          <a:prstGeom prst="rect">
            <a:avLst/>
          </a:prstGeom>
        </p:spPr>
      </p:pic>
      <p:sp>
        <p:nvSpPr>
          <p:cNvPr id="12" name="Rectangle 11">
            <a:extLst>
              <a:ext uri="{FF2B5EF4-FFF2-40B4-BE49-F238E27FC236}">
                <a16:creationId xmlns:a16="http://schemas.microsoft.com/office/drawing/2014/main" id="{E9AA6925-7C58-7E4B-9097-64BEE37EC332}"/>
              </a:ext>
            </a:extLst>
          </p:cNvPr>
          <p:cNvSpPr/>
          <p:nvPr/>
        </p:nvSpPr>
        <p:spPr>
          <a:xfrm>
            <a:off x="233766" y="3773839"/>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scrawny</a:t>
            </a:r>
          </a:p>
        </p:txBody>
      </p:sp>
      <p:pic>
        <p:nvPicPr>
          <p:cNvPr id="13" name="Picture 12">
            <a:extLst>
              <a:ext uri="{FF2B5EF4-FFF2-40B4-BE49-F238E27FC236}">
                <a16:creationId xmlns:a16="http://schemas.microsoft.com/office/drawing/2014/main" id="{11CD5A8F-3EDD-344F-8F7A-394D6ED4040B}"/>
              </a:ext>
            </a:extLst>
          </p:cNvPr>
          <p:cNvPicPr>
            <a:picLocks noChangeAspect="1"/>
          </p:cNvPicPr>
          <p:nvPr/>
        </p:nvPicPr>
        <p:blipFill rotWithShape="1">
          <a:blip r:embed="rId2"/>
          <a:srcRect b="2920"/>
          <a:stretch/>
        </p:blipFill>
        <p:spPr>
          <a:xfrm>
            <a:off x="7224838" y="5967312"/>
            <a:ext cx="2306620" cy="315058"/>
          </a:xfrm>
          <a:prstGeom prst="rect">
            <a:avLst/>
          </a:prstGeom>
        </p:spPr>
      </p:pic>
    </p:spTree>
    <p:extLst>
      <p:ext uri="{BB962C8B-B14F-4D97-AF65-F5344CB8AC3E}">
        <p14:creationId xmlns:p14="http://schemas.microsoft.com/office/powerpoint/2010/main" val="344887203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B133B9A-34A3-E342-B26D-F648E7019C63}"/>
              </a:ext>
            </a:extLst>
          </p:cNvPr>
          <p:cNvSpPr/>
          <p:nvPr/>
        </p:nvSpPr>
        <p:spPr>
          <a:xfrm>
            <a:off x="233766" y="495945"/>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random</a:t>
            </a:r>
          </a:p>
        </p:txBody>
      </p:sp>
      <p:pic>
        <p:nvPicPr>
          <p:cNvPr id="7" name="Picture 6">
            <a:extLst>
              <a:ext uri="{FF2B5EF4-FFF2-40B4-BE49-F238E27FC236}">
                <a16:creationId xmlns:a16="http://schemas.microsoft.com/office/drawing/2014/main" id="{4EC7BEF7-579F-DC45-B80C-72280D995D6E}"/>
              </a:ext>
            </a:extLst>
          </p:cNvPr>
          <p:cNvPicPr>
            <a:picLocks noChangeAspect="1"/>
          </p:cNvPicPr>
          <p:nvPr/>
        </p:nvPicPr>
        <p:blipFill rotWithShape="1">
          <a:blip r:embed="rId2"/>
          <a:srcRect b="2920"/>
          <a:stretch/>
        </p:blipFill>
        <p:spPr>
          <a:xfrm>
            <a:off x="7224838" y="2689418"/>
            <a:ext cx="2306620" cy="315058"/>
          </a:xfrm>
          <a:prstGeom prst="rect">
            <a:avLst/>
          </a:prstGeom>
        </p:spPr>
      </p:pic>
      <p:sp>
        <p:nvSpPr>
          <p:cNvPr id="12" name="Rectangle 11">
            <a:extLst>
              <a:ext uri="{FF2B5EF4-FFF2-40B4-BE49-F238E27FC236}">
                <a16:creationId xmlns:a16="http://schemas.microsoft.com/office/drawing/2014/main" id="{E9AA6925-7C58-7E4B-9097-64BEE37EC332}"/>
              </a:ext>
            </a:extLst>
          </p:cNvPr>
          <p:cNvSpPr/>
          <p:nvPr/>
        </p:nvSpPr>
        <p:spPr>
          <a:xfrm>
            <a:off x="233766" y="3773839"/>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spattering</a:t>
            </a:r>
          </a:p>
        </p:txBody>
      </p:sp>
      <p:pic>
        <p:nvPicPr>
          <p:cNvPr id="13" name="Picture 12">
            <a:extLst>
              <a:ext uri="{FF2B5EF4-FFF2-40B4-BE49-F238E27FC236}">
                <a16:creationId xmlns:a16="http://schemas.microsoft.com/office/drawing/2014/main" id="{11CD5A8F-3EDD-344F-8F7A-394D6ED4040B}"/>
              </a:ext>
            </a:extLst>
          </p:cNvPr>
          <p:cNvPicPr>
            <a:picLocks noChangeAspect="1"/>
          </p:cNvPicPr>
          <p:nvPr/>
        </p:nvPicPr>
        <p:blipFill rotWithShape="1">
          <a:blip r:embed="rId2"/>
          <a:srcRect b="2920"/>
          <a:stretch/>
        </p:blipFill>
        <p:spPr>
          <a:xfrm>
            <a:off x="7224838" y="5967312"/>
            <a:ext cx="2306620" cy="315058"/>
          </a:xfrm>
          <a:prstGeom prst="rect">
            <a:avLst/>
          </a:prstGeom>
        </p:spPr>
      </p:pic>
    </p:spTree>
    <p:extLst>
      <p:ext uri="{BB962C8B-B14F-4D97-AF65-F5344CB8AC3E}">
        <p14:creationId xmlns:p14="http://schemas.microsoft.com/office/powerpoint/2010/main" val="417726833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B133B9A-34A3-E342-B26D-F648E7019C63}"/>
              </a:ext>
            </a:extLst>
          </p:cNvPr>
          <p:cNvSpPr/>
          <p:nvPr/>
        </p:nvSpPr>
        <p:spPr>
          <a:xfrm>
            <a:off x="233766" y="495945"/>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recite</a:t>
            </a:r>
          </a:p>
        </p:txBody>
      </p:sp>
      <p:pic>
        <p:nvPicPr>
          <p:cNvPr id="7" name="Picture 6">
            <a:extLst>
              <a:ext uri="{FF2B5EF4-FFF2-40B4-BE49-F238E27FC236}">
                <a16:creationId xmlns:a16="http://schemas.microsoft.com/office/drawing/2014/main" id="{4EC7BEF7-579F-DC45-B80C-72280D995D6E}"/>
              </a:ext>
            </a:extLst>
          </p:cNvPr>
          <p:cNvPicPr>
            <a:picLocks noChangeAspect="1"/>
          </p:cNvPicPr>
          <p:nvPr/>
        </p:nvPicPr>
        <p:blipFill rotWithShape="1">
          <a:blip r:embed="rId2"/>
          <a:srcRect b="2920"/>
          <a:stretch/>
        </p:blipFill>
        <p:spPr>
          <a:xfrm>
            <a:off x="7224838" y="2689418"/>
            <a:ext cx="2306620" cy="315058"/>
          </a:xfrm>
          <a:prstGeom prst="rect">
            <a:avLst/>
          </a:prstGeom>
        </p:spPr>
      </p:pic>
      <p:sp>
        <p:nvSpPr>
          <p:cNvPr id="12" name="Rectangle 11">
            <a:extLst>
              <a:ext uri="{FF2B5EF4-FFF2-40B4-BE49-F238E27FC236}">
                <a16:creationId xmlns:a16="http://schemas.microsoft.com/office/drawing/2014/main" id="{E9AA6925-7C58-7E4B-9097-64BEE37EC332}"/>
              </a:ext>
            </a:extLst>
          </p:cNvPr>
          <p:cNvSpPr/>
          <p:nvPr/>
        </p:nvSpPr>
        <p:spPr>
          <a:xfrm>
            <a:off x="233766" y="3773839"/>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bewildered</a:t>
            </a:r>
          </a:p>
        </p:txBody>
      </p:sp>
      <p:pic>
        <p:nvPicPr>
          <p:cNvPr id="13" name="Picture 12">
            <a:extLst>
              <a:ext uri="{FF2B5EF4-FFF2-40B4-BE49-F238E27FC236}">
                <a16:creationId xmlns:a16="http://schemas.microsoft.com/office/drawing/2014/main" id="{11CD5A8F-3EDD-344F-8F7A-394D6ED4040B}"/>
              </a:ext>
            </a:extLst>
          </p:cNvPr>
          <p:cNvPicPr>
            <a:picLocks noChangeAspect="1"/>
          </p:cNvPicPr>
          <p:nvPr/>
        </p:nvPicPr>
        <p:blipFill rotWithShape="1">
          <a:blip r:embed="rId2"/>
          <a:srcRect b="2920"/>
          <a:stretch/>
        </p:blipFill>
        <p:spPr>
          <a:xfrm>
            <a:off x="7224838" y="5967312"/>
            <a:ext cx="2306620" cy="315058"/>
          </a:xfrm>
          <a:prstGeom prst="rect">
            <a:avLst/>
          </a:prstGeom>
        </p:spPr>
      </p:pic>
    </p:spTree>
    <p:extLst>
      <p:ext uri="{BB962C8B-B14F-4D97-AF65-F5344CB8AC3E}">
        <p14:creationId xmlns:p14="http://schemas.microsoft.com/office/powerpoint/2010/main" val="279743842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B133B9A-34A3-E342-B26D-F648E7019C63}"/>
              </a:ext>
            </a:extLst>
          </p:cNvPr>
          <p:cNvSpPr/>
          <p:nvPr/>
        </p:nvSpPr>
        <p:spPr>
          <a:xfrm>
            <a:off x="233766" y="495945"/>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bellowed</a:t>
            </a:r>
          </a:p>
        </p:txBody>
      </p:sp>
      <p:pic>
        <p:nvPicPr>
          <p:cNvPr id="7" name="Picture 6">
            <a:extLst>
              <a:ext uri="{FF2B5EF4-FFF2-40B4-BE49-F238E27FC236}">
                <a16:creationId xmlns:a16="http://schemas.microsoft.com/office/drawing/2014/main" id="{4EC7BEF7-579F-DC45-B80C-72280D995D6E}"/>
              </a:ext>
            </a:extLst>
          </p:cNvPr>
          <p:cNvPicPr>
            <a:picLocks noChangeAspect="1"/>
          </p:cNvPicPr>
          <p:nvPr/>
        </p:nvPicPr>
        <p:blipFill rotWithShape="1">
          <a:blip r:embed="rId2"/>
          <a:srcRect b="2920"/>
          <a:stretch/>
        </p:blipFill>
        <p:spPr>
          <a:xfrm>
            <a:off x="7224838" y="2689418"/>
            <a:ext cx="2306620" cy="315058"/>
          </a:xfrm>
          <a:prstGeom prst="rect">
            <a:avLst/>
          </a:prstGeom>
        </p:spPr>
      </p:pic>
      <p:sp>
        <p:nvSpPr>
          <p:cNvPr id="12" name="Rectangle 11">
            <a:extLst>
              <a:ext uri="{FF2B5EF4-FFF2-40B4-BE49-F238E27FC236}">
                <a16:creationId xmlns:a16="http://schemas.microsoft.com/office/drawing/2014/main" id="{E9AA6925-7C58-7E4B-9097-64BEE37EC332}"/>
              </a:ext>
            </a:extLst>
          </p:cNvPr>
          <p:cNvSpPr/>
          <p:nvPr/>
        </p:nvSpPr>
        <p:spPr>
          <a:xfrm>
            <a:off x="233766" y="3773839"/>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utter</a:t>
            </a:r>
          </a:p>
        </p:txBody>
      </p:sp>
      <p:pic>
        <p:nvPicPr>
          <p:cNvPr id="13" name="Picture 12">
            <a:extLst>
              <a:ext uri="{FF2B5EF4-FFF2-40B4-BE49-F238E27FC236}">
                <a16:creationId xmlns:a16="http://schemas.microsoft.com/office/drawing/2014/main" id="{11CD5A8F-3EDD-344F-8F7A-394D6ED4040B}"/>
              </a:ext>
            </a:extLst>
          </p:cNvPr>
          <p:cNvPicPr>
            <a:picLocks noChangeAspect="1"/>
          </p:cNvPicPr>
          <p:nvPr/>
        </p:nvPicPr>
        <p:blipFill rotWithShape="1">
          <a:blip r:embed="rId2"/>
          <a:srcRect b="2920"/>
          <a:stretch/>
        </p:blipFill>
        <p:spPr>
          <a:xfrm>
            <a:off x="7224838" y="5967312"/>
            <a:ext cx="2306620" cy="315058"/>
          </a:xfrm>
          <a:prstGeom prst="rect">
            <a:avLst/>
          </a:prstGeom>
        </p:spPr>
      </p:pic>
    </p:spTree>
    <p:extLst>
      <p:ext uri="{BB962C8B-B14F-4D97-AF65-F5344CB8AC3E}">
        <p14:creationId xmlns:p14="http://schemas.microsoft.com/office/powerpoint/2010/main" val="182327306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B133B9A-34A3-E342-B26D-F648E7019C63}"/>
              </a:ext>
            </a:extLst>
          </p:cNvPr>
          <p:cNvSpPr/>
          <p:nvPr/>
        </p:nvSpPr>
        <p:spPr>
          <a:xfrm>
            <a:off x="233766" y="495945"/>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hollering</a:t>
            </a:r>
          </a:p>
        </p:txBody>
      </p:sp>
      <p:pic>
        <p:nvPicPr>
          <p:cNvPr id="7" name="Picture 6">
            <a:extLst>
              <a:ext uri="{FF2B5EF4-FFF2-40B4-BE49-F238E27FC236}">
                <a16:creationId xmlns:a16="http://schemas.microsoft.com/office/drawing/2014/main" id="{4EC7BEF7-579F-DC45-B80C-72280D995D6E}"/>
              </a:ext>
            </a:extLst>
          </p:cNvPr>
          <p:cNvPicPr>
            <a:picLocks noChangeAspect="1"/>
          </p:cNvPicPr>
          <p:nvPr/>
        </p:nvPicPr>
        <p:blipFill rotWithShape="1">
          <a:blip r:embed="rId2"/>
          <a:srcRect b="2920"/>
          <a:stretch/>
        </p:blipFill>
        <p:spPr>
          <a:xfrm>
            <a:off x="7224838" y="2689418"/>
            <a:ext cx="2306620" cy="315058"/>
          </a:xfrm>
          <a:prstGeom prst="rect">
            <a:avLst/>
          </a:prstGeom>
        </p:spPr>
      </p:pic>
      <p:sp>
        <p:nvSpPr>
          <p:cNvPr id="12" name="Rectangle 11">
            <a:extLst>
              <a:ext uri="{FF2B5EF4-FFF2-40B4-BE49-F238E27FC236}">
                <a16:creationId xmlns:a16="http://schemas.microsoft.com/office/drawing/2014/main" id="{E9AA6925-7C58-7E4B-9097-64BEE37EC332}"/>
              </a:ext>
            </a:extLst>
          </p:cNvPr>
          <p:cNvSpPr/>
          <p:nvPr/>
        </p:nvSpPr>
        <p:spPr>
          <a:xfrm>
            <a:off x="233766" y="3773839"/>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peered</a:t>
            </a:r>
          </a:p>
        </p:txBody>
      </p:sp>
      <p:pic>
        <p:nvPicPr>
          <p:cNvPr id="13" name="Picture 12">
            <a:extLst>
              <a:ext uri="{FF2B5EF4-FFF2-40B4-BE49-F238E27FC236}">
                <a16:creationId xmlns:a16="http://schemas.microsoft.com/office/drawing/2014/main" id="{11CD5A8F-3EDD-344F-8F7A-394D6ED4040B}"/>
              </a:ext>
            </a:extLst>
          </p:cNvPr>
          <p:cNvPicPr>
            <a:picLocks noChangeAspect="1"/>
          </p:cNvPicPr>
          <p:nvPr/>
        </p:nvPicPr>
        <p:blipFill rotWithShape="1">
          <a:blip r:embed="rId2"/>
          <a:srcRect b="2920"/>
          <a:stretch/>
        </p:blipFill>
        <p:spPr>
          <a:xfrm>
            <a:off x="7224838" y="5967312"/>
            <a:ext cx="2306620" cy="315058"/>
          </a:xfrm>
          <a:prstGeom prst="rect">
            <a:avLst/>
          </a:prstGeom>
        </p:spPr>
      </p:pic>
    </p:spTree>
    <p:extLst>
      <p:ext uri="{BB962C8B-B14F-4D97-AF65-F5344CB8AC3E}">
        <p14:creationId xmlns:p14="http://schemas.microsoft.com/office/powerpoint/2010/main" val="103620014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B133B9A-34A3-E342-B26D-F648E7019C63}"/>
              </a:ext>
            </a:extLst>
          </p:cNvPr>
          <p:cNvSpPr/>
          <p:nvPr/>
        </p:nvSpPr>
        <p:spPr>
          <a:xfrm>
            <a:off x="233766" y="495945"/>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grateful</a:t>
            </a:r>
          </a:p>
        </p:txBody>
      </p:sp>
      <p:pic>
        <p:nvPicPr>
          <p:cNvPr id="7" name="Picture 6">
            <a:extLst>
              <a:ext uri="{FF2B5EF4-FFF2-40B4-BE49-F238E27FC236}">
                <a16:creationId xmlns:a16="http://schemas.microsoft.com/office/drawing/2014/main" id="{4EC7BEF7-579F-DC45-B80C-72280D995D6E}"/>
              </a:ext>
            </a:extLst>
          </p:cNvPr>
          <p:cNvPicPr>
            <a:picLocks noChangeAspect="1"/>
          </p:cNvPicPr>
          <p:nvPr/>
        </p:nvPicPr>
        <p:blipFill rotWithShape="1">
          <a:blip r:embed="rId2"/>
          <a:srcRect b="2920"/>
          <a:stretch/>
        </p:blipFill>
        <p:spPr>
          <a:xfrm>
            <a:off x="7224838" y="2689418"/>
            <a:ext cx="2306620" cy="315058"/>
          </a:xfrm>
          <a:prstGeom prst="rect">
            <a:avLst/>
          </a:prstGeom>
        </p:spPr>
      </p:pic>
      <p:sp>
        <p:nvSpPr>
          <p:cNvPr id="12" name="Rectangle 11">
            <a:extLst>
              <a:ext uri="{FF2B5EF4-FFF2-40B4-BE49-F238E27FC236}">
                <a16:creationId xmlns:a16="http://schemas.microsoft.com/office/drawing/2014/main" id="{E9AA6925-7C58-7E4B-9097-64BEE37EC332}"/>
              </a:ext>
            </a:extLst>
          </p:cNvPr>
          <p:cNvSpPr/>
          <p:nvPr/>
        </p:nvSpPr>
        <p:spPr>
          <a:xfrm>
            <a:off x="233766" y="3773839"/>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bleak</a:t>
            </a:r>
          </a:p>
        </p:txBody>
      </p:sp>
      <p:pic>
        <p:nvPicPr>
          <p:cNvPr id="13" name="Picture 12">
            <a:extLst>
              <a:ext uri="{FF2B5EF4-FFF2-40B4-BE49-F238E27FC236}">
                <a16:creationId xmlns:a16="http://schemas.microsoft.com/office/drawing/2014/main" id="{11CD5A8F-3EDD-344F-8F7A-394D6ED4040B}"/>
              </a:ext>
            </a:extLst>
          </p:cNvPr>
          <p:cNvPicPr>
            <a:picLocks noChangeAspect="1"/>
          </p:cNvPicPr>
          <p:nvPr/>
        </p:nvPicPr>
        <p:blipFill rotWithShape="1">
          <a:blip r:embed="rId2"/>
          <a:srcRect b="2920"/>
          <a:stretch/>
        </p:blipFill>
        <p:spPr>
          <a:xfrm>
            <a:off x="7224838" y="5967312"/>
            <a:ext cx="2306620" cy="315058"/>
          </a:xfrm>
          <a:prstGeom prst="rect">
            <a:avLst/>
          </a:prstGeom>
        </p:spPr>
      </p:pic>
    </p:spTree>
    <p:extLst>
      <p:ext uri="{BB962C8B-B14F-4D97-AF65-F5344CB8AC3E}">
        <p14:creationId xmlns:p14="http://schemas.microsoft.com/office/powerpoint/2010/main" val="38186612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B133B9A-34A3-E342-B26D-F648E7019C63}"/>
              </a:ext>
            </a:extLst>
          </p:cNvPr>
          <p:cNvSpPr/>
          <p:nvPr/>
        </p:nvSpPr>
        <p:spPr>
          <a:xfrm>
            <a:off x="233766" y="495945"/>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embarrassed</a:t>
            </a:r>
          </a:p>
        </p:txBody>
      </p:sp>
      <p:pic>
        <p:nvPicPr>
          <p:cNvPr id="7" name="Picture 6">
            <a:extLst>
              <a:ext uri="{FF2B5EF4-FFF2-40B4-BE49-F238E27FC236}">
                <a16:creationId xmlns:a16="http://schemas.microsoft.com/office/drawing/2014/main" id="{4EC7BEF7-579F-DC45-B80C-72280D995D6E}"/>
              </a:ext>
            </a:extLst>
          </p:cNvPr>
          <p:cNvPicPr>
            <a:picLocks noChangeAspect="1"/>
          </p:cNvPicPr>
          <p:nvPr/>
        </p:nvPicPr>
        <p:blipFill rotWithShape="1">
          <a:blip r:embed="rId2"/>
          <a:srcRect b="2920"/>
          <a:stretch/>
        </p:blipFill>
        <p:spPr>
          <a:xfrm>
            <a:off x="7224838" y="2689418"/>
            <a:ext cx="2306620" cy="315058"/>
          </a:xfrm>
          <a:prstGeom prst="rect">
            <a:avLst/>
          </a:prstGeom>
        </p:spPr>
      </p:pic>
      <p:sp>
        <p:nvSpPr>
          <p:cNvPr id="12" name="Rectangle 11">
            <a:extLst>
              <a:ext uri="{FF2B5EF4-FFF2-40B4-BE49-F238E27FC236}">
                <a16:creationId xmlns:a16="http://schemas.microsoft.com/office/drawing/2014/main" id="{E9AA6925-7C58-7E4B-9097-64BEE37EC332}"/>
              </a:ext>
            </a:extLst>
          </p:cNvPr>
          <p:cNvSpPr/>
          <p:nvPr/>
        </p:nvSpPr>
        <p:spPr>
          <a:xfrm>
            <a:off x="233766" y="3773839"/>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ripple</a:t>
            </a:r>
          </a:p>
        </p:txBody>
      </p:sp>
      <p:pic>
        <p:nvPicPr>
          <p:cNvPr id="13" name="Picture 12">
            <a:extLst>
              <a:ext uri="{FF2B5EF4-FFF2-40B4-BE49-F238E27FC236}">
                <a16:creationId xmlns:a16="http://schemas.microsoft.com/office/drawing/2014/main" id="{11CD5A8F-3EDD-344F-8F7A-394D6ED4040B}"/>
              </a:ext>
            </a:extLst>
          </p:cNvPr>
          <p:cNvPicPr>
            <a:picLocks noChangeAspect="1"/>
          </p:cNvPicPr>
          <p:nvPr/>
        </p:nvPicPr>
        <p:blipFill rotWithShape="1">
          <a:blip r:embed="rId2"/>
          <a:srcRect b="2920"/>
          <a:stretch/>
        </p:blipFill>
        <p:spPr>
          <a:xfrm>
            <a:off x="7224838" y="5967312"/>
            <a:ext cx="2306620" cy="315058"/>
          </a:xfrm>
          <a:prstGeom prst="rect">
            <a:avLst/>
          </a:prstGeom>
        </p:spPr>
      </p:pic>
    </p:spTree>
    <p:extLst>
      <p:ext uri="{BB962C8B-B14F-4D97-AF65-F5344CB8AC3E}">
        <p14:creationId xmlns:p14="http://schemas.microsoft.com/office/powerpoint/2010/main" val="416644921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B133B9A-34A3-E342-B26D-F648E7019C63}"/>
              </a:ext>
            </a:extLst>
          </p:cNvPr>
          <p:cNvSpPr/>
          <p:nvPr/>
        </p:nvSpPr>
        <p:spPr>
          <a:xfrm>
            <a:off x="233766" y="495945"/>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flex</a:t>
            </a:r>
          </a:p>
        </p:txBody>
      </p:sp>
      <p:pic>
        <p:nvPicPr>
          <p:cNvPr id="7" name="Picture 6">
            <a:extLst>
              <a:ext uri="{FF2B5EF4-FFF2-40B4-BE49-F238E27FC236}">
                <a16:creationId xmlns:a16="http://schemas.microsoft.com/office/drawing/2014/main" id="{4EC7BEF7-579F-DC45-B80C-72280D995D6E}"/>
              </a:ext>
            </a:extLst>
          </p:cNvPr>
          <p:cNvPicPr>
            <a:picLocks noChangeAspect="1"/>
          </p:cNvPicPr>
          <p:nvPr/>
        </p:nvPicPr>
        <p:blipFill rotWithShape="1">
          <a:blip r:embed="rId2"/>
          <a:srcRect b="2920"/>
          <a:stretch/>
        </p:blipFill>
        <p:spPr>
          <a:xfrm>
            <a:off x="7224838" y="2689418"/>
            <a:ext cx="2306620" cy="315058"/>
          </a:xfrm>
          <a:prstGeom prst="rect">
            <a:avLst/>
          </a:prstGeom>
        </p:spPr>
      </p:pic>
      <p:sp>
        <p:nvSpPr>
          <p:cNvPr id="12" name="Rectangle 11">
            <a:extLst>
              <a:ext uri="{FF2B5EF4-FFF2-40B4-BE49-F238E27FC236}">
                <a16:creationId xmlns:a16="http://schemas.microsoft.com/office/drawing/2014/main" id="{E9AA6925-7C58-7E4B-9097-64BEE37EC332}"/>
              </a:ext>
            </a:extLst>
          </p:cNvPr>
          <p:cNvSpPr/>
          <p:nvPr/>
        </p:nvSpPr>
        <p:spPr>
          <a:xfrm>
            <a:off x="233766" y="3773839"/>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smoothing</a:t>
            </a:r>
          </a:p>
        </p:txBody>
      </p:sp>
      <p:pic>
        <p:nvPicPr>
          <p:cNvPr id="13" name="Picture 12">
            <a:extLst>
              <a:ext uri="{FF2B5EF4-FFF2-40B4-BE49-F238E27FC236}">
                <a16:creationId xmlns:a16="http://schemas.microsoft.com/office/drawing/2014/main" id="{11CD5A8F-3EDD-344F-8F7A-394D6ED4040B}"/>
              </a:ext>
            </a:extLst>
          </p:cNvPr>
          <p:cNvPicPr>
            <a:picLocks noChangeAspect="1"/>
          </p:cNvPicPr>
          <p:nvPr/>
        </p:nvPicPr>
        <p:blipFill rotWithShape="1">
          <a:blip r:embed="rId2"/>
          <a:srcRect b="2920"/>
          <a:stretch/>
        </p:blipFill>
        <p:spPr>
          <a:xfrm>
            <a:off x="7224838" y="5967312"/>
            <a:ext cx="2306620" cy="315058"/>
          </a:xfrm>
          <a:prstGeom prst="rect">
            <a:avLst/>
          </a:prstGeom>
        </p:spPr>
      </p:pic>
    </p:spTree>
    <p:extLst>
      <p:ext uri="{BB962C8B-B14F-4D97-AF65-F5344CB8AC3E}">
        <p14:creationId xmlns:p14="http://schemas.microsoft.com/office/powerpoint/2010/main" val="240820995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B133B9A-34A3-E342-B26D-F648E7019C63}"/>
              </a:ext>
            </a:extLst>
          </p:cNvPr>
          <p:cNvSpPr/>
          <p:nvPr/>
        </p:nvSpPr>
        <p:spPr>
          <a:xfrm>
            <a:off x="233766" y="495945"/>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baffled</a:t>
            </a:r>
          </a:p>
        </p:txBody>
      </p:sp>
      <p:pic>
        <p:nvPicPr>
          <p:cNvPr id="7" name="Picture 6">
            <a:extLst>
              <a:ext uri="{FF2B5EF4-FFF2-40B4-BE49-F238E27FC236}">
                <a16:creationId xmlns:a16="http://schemas.microsoft.com/office/drawing/2014/main" id="{4EC7BEF7-579F-DC45-B80C-72280D995D6E}"/>
              </a:ext>
            </a:extLst>
          </p:cNvPr>
          <p:cNvPicPr>
            <a:picLocks noChangeAspect="1"/>
          </p:cNvPicPr>
          <p:nvPr/>
        </p:nvPicPr>
        <p:blipFill rotWithShape="1">
          <a:blip r:embed="rId2"/>
          <a:srcRect b="2920"/>
          <a:stretch/>
        </p:blipFill>
        <p:spPr>
          <a:xfrm>
            <a:off x="7224838" y="2689418"/>
            <a:ext cx="2306620" cy="315058"/>
          </a:xfrm>
          <a:prstGeom prst="rect">
            <a:avLst/>
          </a:prstGeom>
        </p:spPr>
      </p:pic>
      <p:sp>
        <p:nvSpPr>
          <p:cNvPr id="12" name="Rectangle 11">
            <a:extLst>
              <a:ext uri="{FF2B5EF4-FFF2-40B4-BE49-F238E27FC236}">
                <a16:creationId xmlns:a16="http://schemas.microsoft.com/office/drawing/2014/main" id="{E9AA6925-7C58-7E4B-9097-64BEE37EC332}"/>
              </a:ext>
            </a:extLst>
          </p:cNvPr>
          <p:cNvSpPr/>
          <p:nvPr/>
        </p:nvSpPr>
        <p:spPr>
          <a:xfrm>
            <a:off x="233766" y="3773839"/>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tattered</a:t>
            </a:r>
          </a:p>
        </p:txBody>
      </p:sp>
      <p:pic>
        <p:nvPicPr>
          <p:cNvPr id="13" name="Picture 12">
            <a:extLst>
              <a:ext uri="{FF2B5EF4-FFF2-40B4-BE49-F238E27FC236}">
                <a16:creationId xmlns:a16="http://schemas.microsoft.com/office/drawing/2014/main" id="{11CD5A8F-3EDD-344F-8F7A-394D6ED4040B}"/>
              </a:ext>
            </a:extLst>
          </p:cNvPr>
          <p:cNvPicPr>
            <a:picLocks noChangeAspect="1"/>
          </p:cNvPicPr>
          <p:nvPr/>
        </p:nvPicPr>
        <p:blipFill rotWithShape="1">
          <a:blip r:embed="rId2"/>
          <a:srcRect b="2920"/>
          <a:stretch/>
        </p:blipFill>
        <p:spPr>
          <a:xfrm>
            <a:off x="7224838" y="5967312"/>
            <a:ext cx="2306620" cy="315058"/>
          </a:xfrm>
          <a:prstGeom prst="rect">
            <a:avLst/>
          </a:prstGeom>
        </p:spPr>
      </p:pic>
    </p:spTree>
    <p:extLst>
      <p:ext uri="{BB962C8B-B14F-4D97-AF65-F5344CB8AC3E}">
        <p14:creationId xmlns:p14="http://schemas.microsoft.com/office/powerpoint/2010/main" val="359885255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B133B9A-34A3-E342-B26D-F648E7019C63}"/>
              </a:ext>
            </a:extLst>
          </p:cNvPr>
          <p:cNvSpPr/>
          <p:nvPr/>
        </p:nvSpPr>
        <p:spPr>
          <a:xfrm>
            <a:off x="233766" y="495945"/>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darted</a:t>
            </a:r>
          </a:p>
        </p:txBody>
      </p:sp>
      <p:pic>
        <p:nvPicPr>
          <p:cNvPr id="7" name="Picture 6">
            <a:extLst>
              <a:ext uri="{FF2B5EF4-FFF2-40B4-BE49-F238E27FC236}">
                <a16:creationId xmlns:a16="http://schemas.microsoft.com/office/drawing/2014/main" id="{4EC7BEF7-579F-DC45-B80C-72280D995D6E}"/>
              </a:ext>
            </a:extLst>
          </p:cNvPr>
          <p:cNvPicPr>
            <a:picLocks noChangeAspect="1"/>
          </p:cNvPicPr>
          <p:nvPr/>
        </p:nvPicPr>
        <p:blipFill rotWithShape="1">
          <a:blip r:embed="rId2"/>
          <a:srcRect b="2920"/>
          <a:stretch/>
        </p:blipFill>
        <p:spPr>
          <a:xfrm>
            <a:off x="7224838" y="2689418"/>
            <a:ext cx="2306620" cy="315058"/>
          </a:xfrm>
          <a:prstGeom prst="rect">
            <a:avLst/>
          </a:prstGeom>
        </p:spPr>
      </p:pic>
      <p:sp>
        <p:nvSpPr>
          <p:cNvPr id="12" name="Rectangle 11">
            <a:extLst>
              <a:ext uri="{FF2B5EF4-FFF2-40B4-BE49-F238E27FC236}">
                <a16:creationId xmlns:a16="http://schemas.microsoft.com/office/drawing/2014/main" id="{E9AA6925-7C58-7E4B-9097-64BEE37EC332}"/>
              </a:ext>
            </a:extLst>
          </p:cNvPr>
          <p:cNvSpPr/>
          <p:nvPr/>
        </p:nvSpPr>
        <p:spPr>
          <a:xfrm>
            <a:off x="233766" y="3773839"/>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familiar</a:t>
            </a:r>
          </a:p>
        </p:txBody>
      </p:sp>
      <p:pic>
        <p:nvPicPr>
          <p:cNvPr id="13" name="Picture 12">
            <a:extLst>
              <a:ext uri="{FF2B5EF4-FFF2-40B4-BE49-F238E27FC236}">
                <a16:creationId xmlns:a16="http://schemas.microsoft.com/office/drawing/2014/main" id="{11CD5A8F-3EDD-344F-8F7A-394D6ED4040B}"/>
              </a:ext>
            </a:extLst>
          </p:cNvPr>
          <p:cNvPicPr>
            <a:picLocks noChangeAspect="1"/>
          </p:cNvPicPr>
          <p:nvPr/>
        </p:nvPicPr>
        <p:blipFill rotWithShape="1">
          <a:blip r:embed="rId2"/>
          <a:srcRect b="2920"/>
          <a:stretch/>
        </p:blipFill>
        <p:spPr>
          <a:xfrm>
            <a:off x="7224838" y="5967312"/>
            <a:ext cx="2306620" cy="315058"/>
          </a:xfrm>
          <a:prstGeom prst="rect">
            <a:avLst/>
          </a:prstGeom>
        </p:spPr>
      </p:pic>
    </p:spTree>
    <p:extLst>
      <p:ext uri="{BB962C8B-B14F-4D97-AF65-F5344CB8AC3E}">
        <p14:creationId xmlns:p14="http://schemas.microsoft.com/office/powerpoint/2010/main" val="594693057"/>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B133B9A-34A3-E342-B26D-F648E7019C63}"/>
              </a:ext>
            </a:extLst>
          </p:cNvPr>
          <p:cNvSpPr/>
          <p:nvPr/>
        </p:nvSpPr>
        <p:spPr>
          <a:xfrm>
            <a:off x="233766" y="495945"/>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coaxed</a:t>
            </a:r>
          </a:p>
        </p:txBody>
      </p:sp>
      <p:pic>
        <p:nvPicPr>
          <p:cNvPr id="7" name="Picture 6">
            <a:extLst>
              <a:ext uri="{FF2B5EF4-FFF2-40B4-BE49-F238E27FC236}">
                <a16:creationId xmlns:a16="http://schemas.microsoft.com/office/drawing/2014/main" id="{4EC7BEF7-579F-DC45-B80C-72280D995D6E}"/>
              </a:ext>
            </a:extLst>
          </p:cNvPr>
          <p:cNvPicPr>
            <a:picLocks noChangeAspect="1"/>
          </p:cNvPicPr>
          <p:nvPr/>
        </p:nvPicPr>
        <p:blipFill rotWithShape="1">
          <a:blip r:embed="rId2"/>
          <a:srcRect b="2920"/>
          <a:stretch/>
        </p:blipFill>
        <p:spPr>
          <a:xfrm>
            <a:off x="7224838" y="2689418"/>
            <a:ext cx="2306620" cy="315058"/>
          </a:xfrm>
          <a:prstGeom prst="rect">
            <a:avLst/>
          </a:prstGeom>
        </p:spPr>
      </p:pic>
      <p:sp>
        <p:nvSpPr>
          <p:cNvPr id="12" name="Rectangle 11">
            <a:extLst>
              <a:ext uri="{FF2B5EF4-FFF2-40B4-BE49-F238E27FC236}">
                <a16:creationId xmlns:a16="http://schemas.microsoft.com/office/drawing/2014/main" id="{E9AA6925-7C58-7E4B-9097-64BEE37EC332}"/>
              </a:ext>
            </a:extLst>
          </p:cNvPr>
          <p:cNvSpPr/>
          <p:nvPr/>
        </p:nvSpPr>
        <p:spPr>
          <a:xfrm>
            <a:off x="233766" y="3773839"/>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squirmed</a:t>
            </a:r>
          </a:p>
        </p:txBody>
      </p:sp>
      <p:pic>
        <p:nvPicPr>
          <p:cNvPr id="13" name="Picture 12">
            <a:extLst>
              <a:ext uri="{FF2B5EF4-FFF2-40B4-BE49-F238E27FC236}">
                <a16:creationId xmlns:a16="http://schemas.microsoft.com/office/drawing/2014/main" id="{11CD5A8F-3EDD-344F-8F7A-394D6ED4040B}"/>
              </a:ext>
            </a:extLst>
          </p:cNvPr>
          <p:cNvPicPr>
            <a:picLocks noChangeAspect="1"/>
          </p:cNvPicPr>
          <p:nvPr/>
        </p:nvPicPr>
        <p:blipFill rotWithShape="1">
          <a:blip r:embed="rId2"/>
          <a:srcRect b="2920"/>
          <a:stretch/>
        </p:blipFill>
        <p:spPr>
          <a:xfrm>
            <a:off x="7224838" y="5967312"/>
            <a:ext cx="2306620" cy="315058"/>
          </a:xfrm>
          <a:prstGeom prst="rect">
            <a:avLst/>
          </a:prstGeom>
        </p:spPr>
      </p:pic>
    </p:spTree>
    <p:extLst>
      <p:ext uri="{BB962C8B-B14F-4D97-AF65-F5344CB8AC3E}">
        <p14:creationId xmlns:p14="http://schemas.microsoft.com/office/powerpoint/2010/main" val="268557464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B133B9A-34A3-E342-B26D-F648E7019C63}"/>
              </a:ext>
            </a:extLst>
          </p:cNvPr>
          <p:cNvSpPr/>
          <p:nvPr/>
        </p:nvSpPr>
        <p:spPr>
          <a:xfrm>
            <a:off x="233766" y="495945"/>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scrambled</a:t>
            </a:r>
          </a:p>
        </p:txBody>
      </p:sp>
      <p:pic>
        <p:nvPicPr>
          <p:cNvPr id="7" name="Picture 6">
            <a:extLst>
              <a:ext uri="{FF2B5EF4-FFF2-40B4-BE49-F238E27FC236}">
                <a16:creationId xmlns:a16="http://schemas.microsoft.com/office/drawing/2014/main" id="{4EC7BEF7-579F-DC45-B80C-72280D995D6E}"/>
              </a:ext>
            </a:extLst>
          </p:cNvPr>
          <p:cNvPicPr>
            <a:picLocks noChangeAspect="1"/>
          </p:cNvPicPr>
          <p:nvPr/>
        </p:nvPicPr>
        <p:blipFill rotWithShape="1">
          <a:blip r:embed="rId2"/>
          <a:srcRect b="2920"/>
          <a:stretch/>
        </p:blipFill>
        <p:spPr>
          <a:xfrm>
            <a:off x="7224838" y="2689418"/>
            <a:ext cx="2306620" cy="315058"/>
          </a:xfrm>
          <a:prstGeom prst="rect">
            <a:avLst/>
          </a:prstGeom>
        </p:spPr>
      </p:pic>
      <p:sp>
        <p:nvSpPr>
          <p:cNvPr id="12" name="Rectangle 11">
            <a:extLst>
              <a:ext uri="{FF2B5EF4-FFF2-40B4-BE49-F238E27FC236}">
                <a16:creationId xmlns:a16="http://schemas.microsoft.com/office/drawing/2014/main" id="{E9AA6925-7C58-7E4B-9097-64BEE37EC332}"/>
              </a:ext>
            </a:extLst>
          </p:cNvPr>
          <p:cNvSpPr/>
          <p:nvPr/>
        </p:nvSpPr>
        <p:spPr>
          <a:xfrm>
            <a:off x="233766" y="3773839"/>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coarse</a:t>
            </a:r>
          </a:p>
        </p:txBody>
      </p:sp>
      <p:pic>
        <p:nvPicPr>
          <p:cNvPr id="13" name="Picture 12">
            <a:extLst>
              <a:ext uri="{FF2B5EF4-FFF2-40B4-BE49-F238E27FC236}">
                <a16:creationId xmlns:a16="http://schemas.microsoft.com/office/drawing/2014/main" id="{11CD5A8F-3EDD-344F-8F7A-394D6ED4040B}"/>
              </a:ext>
            </a:extLst>
          </p:cNvPr>
          <p:cNvPicPr>
            <a:picLocks noChangeAspect="1"/>
          </p:cNvPicPr>
          <p:nvPr/>
        </p:nvPicPr>
        <p:blipFill rotWithShape="1">
          <a:blip r:embed="rId2"/>
          <a:srcRect b="2920"/>
          <a:stretch/>
        </p:blipFill>
        <p:spPr>
          <a:xfrm>
            <a:off x="7224838" y="5967312"/>
            <a:ext cx="2306620" cy="315058"/>
          </a:xfrm>
          <a:prstGeom prst="rect">
            <a:avLst/>
          </a:prstGeom>
        </p:spPr>
      </p:pic>
    </p:spTree>
    <p:extLst>
      <p:ext uri="{BB962C8B-B14F-4D97-AF65-F5344CB8AC3E}">
        <p14:creationId xmlns:p14="http://schemas.microsoft.com/office/powerpoint/2010/main" val="382284086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B133B9A-34A3-E342-B26D-F648E7019C63}"/>
              </a:ext>
            </a:extLst>
          </p:cNvPr>
          <p:cNvSpPr/>
          <p:nvPr/>
        </p:nvSpPr>
        <p:spPr>
          <a:xfrm>
            <a:off x="233766" y="495945"/>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scowled</a:t>
            </a:r>
          </a:p>
        </p:txBody>
      </p:sp>
      <p:pic>
        <p:nvPicPr>
          <p:cNvPr id="7" name="Picture 6">
            <a:extLst>
              <a:ext uri="{FF2B5EF4-FFF2-40B4-BE49-F238E27FC236}">
                <a16:creationId xmlns:a16="http://schemas.microsoft.com/office/drawing/2014/main" id="{4EC7BEF7-579F-DC45-B80C-72280D995D6E}"/>
              </a:ext>
            </a:extLst>
          </p:cNvPr>
          <p:cNvPicPr>
            <a:picLocks noChangeAspect="1"/>
          </p:cNvPicPr>
          <p:nvPr/>
        </p:nvPicPr>
        <p:blipFill rotWithShape="1">
          <a:blip r:embed="rId2"/>
          <a:srcRect b="2920"/>
          <a:stretch/>
        </p:blipFill>
        <p:spPr>
          <a:xfrm>
            <a:off x="7224838" y="2689418"/>
            <a:ext cx="2306620" cy="315058"/>
          </a:xfrm>
          <a:prstGeom prst="rect">
            <a:avLst/>
          </a:prstGeom>
        </p:spPr>
      </p:pic>
      <p:sp>
        <p:nvSpPr>
          <p:cNvPr id="12" name="Rectangle 11">
            <a:extLst>
              <a:ext uri="{FF2B5EF4-FFF2-40B4-BE49-F238E27FC236}">
                <a16:creationId xmlns:a16="http://schemas.microsoft.com/office/drawing/2014/main" id="{E9AA6925-7C58-7E4B-9097-64BEE37EC332}"/>
              </a:ext>
            </a:extLst>
          </p:cNvPr>
          <p:cNvSpPr/>
          <p:nvPr/>
        </p:nvSpPr>
        <p:spPr>
          <a:xfrm>
            <a:off x="233766" y="3773839"/>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sobbed</a:t>
            </a:r>
          </a:p>
        </p:txBody>
      </p:sp>
      <p:pic>
        <p:nvPicPr>
          <p:cNvPr id="13" name="Picture 12">
            <a:extLst>
              <a:ext uri="{FF2B5EF4-FFF2-40B4-BE49-F238E27FC236}">
                <a16:creationId xmlns:a16="http://schemas.microsoft.com/office/drawing/2014/main" id="{11CD5A8F-3EDD-344F-8F7A-394D6ED4040B}"/>
              </a:ext>
            </a:extLst>
          </p:cNvPr>
          <p:cNvPicPr>
            <a:picLocks noChangeAspect="1"/>
          </p:cNvPicPr>
          <p:nvPr/>
        </p:nvPicPr>
        <p:blipFill rotWithShape="1">
          <a:blip r:embed="rId2"/>
          <a:srcRect b="2920"/>
          <a:stretch/>
        </p:blipFill>
        <p:spPr>
          <a:xfrm>
            <a:off x="7224838" y="5967312"/>
            <a:ext cx="2306620" cy="315058"/>
          </a:xfrm>
          <a:prstGeom prst="rect">
            <a:avLst/>
          </a:prstGeom>
        </p:spPr>
      </p:pic>
    </p:spTree>
    <p:extLst>
      <p:ext uri="{BB962C8B-B14F-4D97-AF65-F5344CB8AC3E}">
        <p14:creationId xmlns:p14="http://schemas.microsoft.com/office/powerpoint/2010/main" val="173664038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B133B9A-34A3-E342-B26D-F648E7019C63}"/>
              </a:ext>
            </a:extLst>
          </p:cNvPr>
          <p:cNvSpPr/>
          <p:nvPr/>
        </p:nvSpPr>
        <p:spPr>
          <a:xfrm>
            <a:off x="233766" y="495945"/>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puzzled</a:t>
            </a:r>
          </a:p>
        </p:txBody>
      </p:sp>
      <p:pic>
        <p:nvPicPr>
          <p:cNvPr id="7" name="Picture 6">
            <a:extLst>
              <a:ext uri="{FF2B5EF4-FFF2-40B4-BE49-F238E27FC236}">
                <a16:creationId xmlns:a16="http://schemas.microsoft.com/office/drawing/2014/main" id="{4EC7BEF7-579F-DC45-B80C-72280D995D6E}"/>
              </a:ext>
            </a:extLst>
          </p:cNvPr>
          <p:cNvPicPr>
            <a:picLocks noChangeAspect="1"/>
          </p:cNvPicPr>
          <p:nvPr/>
        </p:nvPicPr>
        <p:blipFill rotWithShape="1">
          <a:blip r:embed="rId2"/>
          <a:srcRect b="2920"/>
          <a:stretch/>
        </p:blipFill>
        <p:spPr>
          <a:xfrm>
            <a:off x="7224838" y="2689418"/>
            <a:ext cx="2306620" cy="315058"/>
          </a:xfrm>
          <a:prstGeom prst="rect">
            <a:avLst/>
          </a:prstGeom>
        </p:spPr>
      </p:pic>
      <p:sp>
        <p:nvSpPr>
          <p:cNvPr id="12" name="Rectangle 11">
            <a:extLst>
              <a:ext uri="{FF2B5EF4-FFF2-40B4-BE49-F238E27FC236}">
                <a16:creationId xmlns:a16="http://schemas.microsoft.com/office/drawing/2014/main" id="{E9AA6925-7C58-7E4B-9097-64BEE37EC332}"/>
              </a:ext>
            </a:extLst>
          </p:cNvPr>
          <p:cNvSpPr/>
          <p:nvPr/>
        </p:nvSpPr>
        <p:spPr>
          <a:xfrm>
            <a:off x="233766" y="3773839"/>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abruptly</a:t>
            </a:r>
          </a:p>
        </p:txBody>
      </p:sp>
      <p:pic>
        <p:nvPicPr>
          <p:cNvPr id="13" name="Picture 12">
            <a:extLst>
              <a:ext uri="{FF2B5EF4-FFF2-40B4-BE49-F238E27FC236}">
                <a16:creationId xmlns:a16="http://schemas.microsoft.com/office/drawing/2014/main" id="{11CD5A8F-3EDD-344F-8F7A-394D6ED4040B}"/>
              </a:ext>
            </a:extLst>
          </p:cNvPr>
          <p:cNvPicPr>
            <a:picLocks noChangeAspect="1"/>
          </p:cNvPicPr>
          <p:nvPr/>
        </p:nvPicPr>
        <p:blipFill rotWithShape="1">
          <a:blip r:embed="rId2"/>
          <a:srcRect b="2920"/>
          <a:stretch/>
        </p:blipFill>
        <p:spPr>
          <a:xfrm>
            <a:off x="7224838" y="5967312"/>
            <a:ext cx="2306620" cy="315058"/>
          </a:xfrm>
          <a:prstGeom prst="rect">
            <a:avLst/>
          </a:prstGeom>
        </p:spPr>
      </p:pic>
    </p:spTree>
    <p:extLst>
      <p:ext uri="{BB962C8B-B14F-4D97-AF65-F5344CB8AC3E}">
        <p14:creationId xmlns:p14="http://schemas.microsoft.com/office/powerpoint/2010/main" val="617795318"/>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B133B9A-34A3-E342-B26D-F648E7019C63}"/>
              </a:ext>
            </a:extLst>
          </p:cNvPr>
          <p:cNvSpPr/>
          <p:nvPr/>
        </p:nvSpPr>
        <p:spPr>
          <a:xfrm>
            <a:off x="233766" y="495945"/>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comforting</a:t>
            </a:r>
          </a:p>
        </p:txBody>
      </p:sp>
      <p:pic>
        <p:nvPicPr>
          <p:cNvPr id="7" name="Picture 6">
            <a:extLst>
              <a:ext uri="{FF2B5EF4-FFF2-40B4-BE49-F238E27FC236}">
                <a16:creationId xmlns:a16="http://schemas.microsoft.com/office/drawing/2014/main" id="{4EC7BEF7-579F-DC45-B80C-72280D995D6E}"/>
              </a:ext>
            </a:extLst>
          </p:cNvPr>
          <p:cNvPicPr>
            <a:picLocks noChangeAspect="1"/>
          </p:cNvPicPr>
          <p:nvPr/>
        </p:nvPicPr>
        <p:blipFill rotWithShape="1">
          <a:blip r:embed="rId2"/>
          <a:srcRect b="2920"/>
          <a:stretch/>
        </p:blipFill>
        <p:spPr>
          <a:xfrm>
            <a:off x="7224838" y="2689418"/>
            <a:ext cx="2306620" cy="315058"/>
          </a:xfrm>
          <a:prstGeom prst="rect">
            <a:avLst/>
          </a:prstGeom>
        </p:spPr>
      </p:pic>
      <p:sp>
        <p:nvSpPr>
          <p:cNvPr id="12" name="Rectangle 11">
            <a:extLst>
              <a:ext uri="{FF2B5EF4-FFF2-40B4-BE49-F238E27FC236}">
                <a16:creationId xmlns:a16="http://schemas.microsoft.com/office/drawing/2014/main" id="{E9AA6925-7C58-7E4B-9097-64BEE37EC332}"/>
              </a:ext>
            </a:extLst>
          </p:cNvPr>
          <p:cNvSpPr/>
          <p:nvPr/>
        </p:nvSpPr>
        <p:spPr>
          <a:xfrm>
            <a:off x="233766" y="3773839"/>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long-limbed</a:t>
            </a:r>
          </a:p>
        </p:txBody>
      </p:sp>
      <p:pic>
        <p:nvPicPr>
          <p:cNvPr id="13" name="Picture 12">
            <a:extLst>
              <a:ext uri="{FF2B5EF4-FFF2-40B4-BE49-F238E27FC236}">
                <a16:creationId xmlns:a16="http://schemas.microsoft.com/office/drawing/2014/main" id="{11CD5A8F-3EDD-344F-8F7A-394D6ED4040B}"/>
              </a:ext>
            </a:extLst>
          </p:cNvPr>
          <p:cNvPicPr>
            <a:picLocks noChangeAspect="1"/>
          </p:cNvPicPr>
          <p:nvPr/>
        </p:nvPicPr>
        <p:blipFill rotWithShape="1">
          <a:blip r:embed="rId2"/>
          <a:srcRect b="2920"/>
          <a:stretch/>
        </p:blipFill>
        <p:spPr>
          <a:xfrm>
            <a:off x="7224838" y="5967312"/>
            <a:ext cx="2306620" cy="315058"/>
          </a:xfrm>
          <a:prstGeom prst="rect">
            <a:avLst/>
          </a:prstGeom>
        </p:spPr>
      </p:pic>
    </p:spTree>
    <p:extLst>
      <p:ext uri="{BB962C8B-B14F-4D97-AF65-F5344CB8AC3E}">
        <p14:creationId xmlns:p14="http://schemas.microsoft.com/office/powerpoint/2010/main" val="190347182"/>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B133B9A-34A3-E342-B26D-F648E7019C63}"/>
              </a:ext>
            </a:extLst>
          </p:cNvPr>
          <p:cNvSpPr/>
          <p:nvPr/>
        </p:nvSpPr>
        <p:spPr>
          <a:xfrm>
            <a:off x="233766" y="495945"/>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prancing</a:t>
            </a:r>
          </a:p>
        </p:txBody>
      </p:sp>
      <p:pic>
        <p:nvPicPr>
          <p:cNvPr id="7" name="Picture 6">
            <a:extLst>
              <a:ext uri="{FF2B5EF4-FFF2-40B4-BE49-F238E27FC236}">
                <a16:creationId xmlns:a16="http://schemas.microsoft.com/office/drawing/2014/main" id="{4EC7BEF7-579F-DC45-B80C-72280D995D6E}"/>
              </a:ext>
            </a:extLst>
          </p:cNvPr>
          <p:cNvPicPr>
            <a:picLocks noChangeAspect="1"/>
          </p:cNvPicPr>
          <p:nvPr/>
        </p:nvPicPr>
        <p:blipFill rotWithShape="1">
          <a:blip r:embed="rId2"/>
          <a:srcRect b="2920"/>
          <a:stretch/>
        </p:blipFill>
        <p:spPr>
          <a:xfrm>
            <a:off x="7224838" y="2689418"/>
            <a:ext cx="2306620" cy="315058"/>
          </a:xfrm>
          <a:prstGeom prst="rect">
            <a:avLst/>
          </a:prstGeom>
        </p:spPr>
      </p:pic>
      <p:sp>
        <p:nvSpPr>
          <p:cNvPr id="12" name="Rectangle 11">
            <a:extLst>
              <a:ext uri="{FF2B5EF4-FFF2-40B4-BE49-F238E27FC236}">
                <a16:creationId xmlns:a16="http://schemas.microsoft.com/office/drawing/2014/main" id="{E9AA6925-7C58-7E4B-9097-64BEE37EC332}"/>
              </a:ext>
            </a:extLst>
          </p:cNvPr>
          <p:cNvSpPr/>
          <p:nvPr/>
        </p:nvSpPr>
        <p:spPr>
          <a:xfrm>
            <a:off x="233766" y="3773839"/>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skulking</a:t>
            </a:r>
          </a:p>
        </p:txBody>
      </p:sp>
      <p:pic>
        <p:nvPicPr>
          <p:cNvPr id="13" name="Picture 12">
            <a:extLst>
              <a:ext uri="{FF2B5EF4-FFF2-40B4-BE49-F238E27FC236}">
                <a16:creationId xmlns:a16="http://schemas.microsoft.com/office/drawing/2014/main" id="{11CD5A8F-3EDD-344F-8F7A-394D6ED4040B}"/>
              </a:ext>
            </a:extLst>
          </p:cNvPr>
          <p:cNvPicPr>
            <a:picLocks noChangeAspect="1"/>
          </p:cNvPicPr>
          <p:nvPr/>
        </p:nvPicPr>
        <p:blipFill rotWithShape="1">
          <a:blip r:embed="rId2"/>
          <a:srcRect b="2920"/>
          <a:stretch/>
        </p:blipFill>
        <p:spPr>
          <a:xfrm>
            <a:off x="7224838" y="5967312"/>
            <a:ext cx="2306620" cy="315058"/>
          </a:xfrm>
          <a:prstGeom prst="rect">
            <a:avLst/>
          </a:prstGeom>
        </p:spPr>
      </p:pic>
    </p:spTree>
    <p:extLst>
      <p:ext uri="{BB962C8B-B14F-4D97-AF65-F5344CB8AC3E}">
        <p14:creationId xmlns:p14="http://schemas.microsoft.com/office/powerpoint/2010/main" val="159546510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B133B9A-34A3-E342-B26D-F648E7019C63}"/>
              </a:ext>
            </a:extLst>
          </p:cNvPr>
          <p:cNvSpPr/>
          <p:nvPr/>
        </p:nvSpPr>
        <p:spPr>
          <a:xfrm>
            <a:off x="233766" y="495945"/>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lumbered</a:t>
            </a:r>
          </a:p>
        </p:txBody>
      </p:sp>
      <p:pic>
        <p:nvPicPr>
          <p:cNvPr id="7" name="Picture 6">
            <a:extLst>
              <a:ext uri="{FF2B5EF4-FFF2-40B4-BE49-F238E27FC236}">
                <a16:creationId xmlns:a16="http://schemas.microsoft.com/office/drawing/2014/main" id="{4EC7BEF7-579F-DC45-B80C-72280D995D6E}"/>
              </a:ext>
            </a:extLst>
          </p:cNvPr>
          <p:cNvPicPr>
            <a:picLocks noChangeAspect="1"/>
          </p:cNvPicPr>
          <p:nvPr/>
        </p:nvPicPr>
        <p:blipFill rotWithShape="1">
          <a:blip r:embed="rId2"/>
          <a:srcRect b="2920"/>
          <a:stretch/>
        </p:blipFill>
        <p:spPr>
          <a:xfrm>
            <a:off x="7224838" y="2689418"/>
            <a:ext cx="2306620" cy="315058"/>
          </a:xfrm>
          <a:prstGeom prst="rect">
            <a:avLst/>
          </a:prstGeom>
        </p:spPr>
      </p:pic>
      <p:sp>
        <p:nvSpPr>
          <p:cNvPr id="12" name="Rectangle 11">
            <a:extLst>
              <a:ext uri="{FF2B5EF4-FFF2-40B4-BE49-F238E27FC236}">
                <a16:creationId xmlns:a16="http://schemas.microsoft.com/office/drawing/2014/main" id="{E9AA6925-7C58-7E4B-9097-64BEE37EC332}"/>
              </a:ext>
            </a:extLst>
          </p:cNvPr>
          <p:cNvSpPr/>
          <p:nvPr/>
        </p:nvSpPr>
        <p:spPr>
          <a:xfrm>
            <a:off x="233766" y="3773839"/>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scuttled</a:t>
            </a:r>
          </a:p>
        </p:txBody>
      </p:sp>
      <p:pic>
        <p:nvPicPr>
          <p:cNvPr id="13" name="Picture 12">
            <a:extLst>
              <a:ext uri="{FF2B5EF4-FFF2-40B4-BE49-F238E27FC236}">
                <a16:creationId xmlns:a16="http://schemas.microsoft.com/office/drawing/2014/main" id="{11CD5A8F-3EDD-344F-8F7A-394D6ED4040B}"/>
              </a:ext>
            </a:extLst>
          </p:cNvPr>
          <p:cNvPicPr>
            <a:picLocks noChangeAspect="1"/>
          </p:cNvPicPr>
          <p:nvPr/>
        </p:nvPicPr>
        <p:blipFill rotWithShape="1">
          <a:blip r:embed="rId2"/>
          <a:srcRect b="2920"/>
          <a:stretch/>
        </p:blipFill>
        <p:spPr>
          <a:xfrm>
            <a:off x="7224838" y="5967312"/>
            <a:ext cx="2306620" cy="315058"/>
          </a:xfrm>
          <a:prstGeom prst="rect">
            <a:avLst/>
          </a:prstGeom>
        </p:spPr>
      </p:pic>
    </p:spTree>
    <p:extLst>
      <p:ext uri="{BB962C8B-B14F-4D97-AF65-F5344CB8AC3E}">
        <p14:creationId xmlns:p14="http://schemas.microsoft.com/office/powerpoint/2010/main" val="2047801758"/>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B133B9A-34A3-E342-B26D-F648E7019C63}"/>
              </a:ext>
            </a:extLst>
          </p:cNvPr>
          <p:cNvSpPr/>
          <p:nvPr/>
        </p:nvSpPr>
        <p:spPr>
          <a:xfrm>
            <a:off x="233766" y="495945"/>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contempt</a:t>
            </a:r>
          </a:p>
        </p:txBody>
      </p:sp>
      <p:pic>
        <p:nvPicPr>
          <p:cNvPr id="7" name="Picture 6">
            <a:extLst>
              <a:ext uri="{FF2B5EF4-FFF2-40B4-BE49-F238E27FC236}">
                <a16:creationId xmlns:a16="http://schemas.microsoft.com/office/drawing/2014/main" id="{4EC7BEF7-579F-DC45-B80C-72280D995D6E}"/>
              </a:ext>
            </a:extLst>
          </p:cNvPr>
          <p:cNvPicPr>
            <a:picLocks noChangeAspect="1"/>
          </p:cNvPicPr>
          <p:nvPr/>
        </p:nvPicPr>
        <p:blipFill rotWithShape="1">
          <a:blip r:embed="rId2"/>
          <a:srcRect b="2920"/>
          <a:stretch/>
        </p:blipFill>
        <p:spPr>
          <a:xfrm>
            <a:off x="7224838" y="2689418"/>
            <a:ext cx="2306620" cy="315058"/>
          </a:xfrm>
          <a:prstGeom prst="rect">
            <a:avLst/>
          </a:prstGeom>
        </p:spPr>
      </p:pic>
      <p:sp>
        <p:nvSpPr>
          <p:cNvPr id="12" name="Rectangle 11">
            <a:extLst>
              <a:ext uri="{FF2B5EF4-FFF2-40B4-BE49-F238E27FC236}">
                <a16:creationId xmlns:a16="http://schemas.microsoft.com/office/drawing/2014/main" id="{E9AA6925-7C58-7E4B-9097-64BEE37EC332}"/>
              </a:ext>
            </a:extLst>
          </p:cNvPr>
          <p:cNvSpPr/>
          <p:nvPr/>
        </p:nvSpPr>
        <p:spPr>
          <a:xfrm>
            <a:off x="233766" y="3773839"/>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parched</a:t>
            </a:r>
          </a:p>
        </p:txBody>
      </p:sp>
      <p:pic>
        <p:nvPicPr>
          <p:cNvPr id="13" name="Picture 12">
            <a:extLst>
              <a:ext uri="{FF2B5EF4-FFF2-40B4-BE49-F238E27FC236}">
                <a16:creationId xmlns:a16="http://schemas.microsoft.com/office/drawing/2014/main" id="{11CD5A8F-3EDD-344F-8F7A-394D6ED4040B}"/>
              </a:ext>
            </a:extLst>
          </p:cNvPr>
          <p:cNvPicPr>
            <a:picLocks noChangeAspect="1"/>
          </p:cNvPicPr>
          <p:nvPr/>
        </p:nvPicPr>
        <p:blipFill rotWithShape="1">
          <a:blip r:embed="rId2"/>
          <a:srcRect b="2920"/>
          <a:stretch/>
        </p:blipFill>
        <p:spPr>
          <a:xfrm>
            <a:off x="7224838" y="5967312"/>
            <a:ext cx="2306620" cy="315058"/>
          </a:xfrm>
          <a:prstGeom prst="rect">
            <a:avLst/>
          </a:prstGeom>
        </p:spPr>
      </p:pic>
    </p:spTree>
    <p:extLst>
      <p:ext uri="{BB962C8B-B14F-4D97-AF65-F5344CB8AC3E}">
        <p14:creationId xmlns:p14="http://schemas.microsoft.com/office/powerpoint/2010/main" val="3691477187"/>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B133B9A-34A3-E342-B26D-F648E7019C63}"/>
              </a:ext>
            </a:extLst>
          </p:cNvPr>
          <p:cNvSpPr/>
          <p:nvPr/>
        </p:nvSpPr>
        <p:spPr>
          <a:xfrm>
            <a:off x="233766" y="495945"/>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miserable</a:t>
            </a:r>
          </a:p>
        </p:txBody>
      </p:sp>
      <p:pic>
        <p:nvPicPr>
          <p:cNvPr id="7" name="Picture 6">
            <a:extLst>
              <a:ext uri="{FF2B5EF4-FFF2-40B4-BE49-F238E27FC236}">
                <a16:creationId xmlns:a16="http://schemas.microsoft.com/office/drawing/2014/main" id="{4EC7BEF7-579F-DC45-B80C-72280D995D6E}"/>
              </a:ext>
            </a:extLst>
          </p:cNvPr>
          <p:cNvPicPr>
            <a:picLocks noChangeAspect="1"/>
          </p:cNvPicPr>
          <p:nvPr/>
        </p:nvPicPr>
        <p:blipFill rotWithShape="1">
          <a:blip r:embed="rId2"/>
          <a:srcRect b="2920"/>
          <a:stretch/>
        </p:blipFill>
        <p:spPr>
          <a:xfrm>
            <a:off x="7224838" y="2689418"/>
            <a:ext cx="2306620" cy="315058"/>
          </a:xfrm>
          <a:prstGeom prst="rect">
            <a:avLst/>
          </a:prstGeom>
        </p:spPr>
      </p:pic>
      <p:sp>
        <p:nvSpPr>
          <p:cNvPr id="12" name="Rectangle 11">
            <a:extLst>
              <a:ext uri="{FF2B5EF4-FFF2-40B4-BE49-F238E27FC236}">
                <a16:creationId xmlns:a16="http://schemas.microsoft.com/office/drawing/2014/main" id="{E9AA6925-7C58-7E4B-9097-64BEE37EC332}"/>
              </a:ext>
            </a:extLst>
          </p:cNvPr>
          <p:cNvSpPr/>
          <p:nvPr/>
        </p:nvSpPr>
        <p:spPr>
          <a:xfrm>
            <a:off x="233766" y="3773839"/>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drifting</a:t>
            </a:r>
          </a:p>
        </p:txBody>
      </p:sp>
      <p:pic>
        <p:nvPicPr>
          <p:cNvPr id="13" name="Picture 12">
            <a:extLst>
              <a:ext uri="{FF2B5EF4-FFF2-40B4-BE49-F238E27FC236}">
                <a16:creationId xmlns:a16="http://schemas.microsoft.com/office/drawing/2014/main" id="{11CD5A8F-3EDD-344F-8F7A-394D6ED4040B}"/>
              </a:ext>
            </a:extLst>
          </p:cNvPr>
          <p:cNvPicPr>
            <a:picLocks noChangeAspect="1"/>
          </p:cNvPicPr>
          <p:nvPr/>
        </p:nvPicPr>
        <p:blipFill rotWithShape="1">
          <a:blip r:embed="rId2"/>
          <a:srcRect b="2920"/>
          <a:stretch/>
        </p:blipFill>
        <p:spPr>
          <a:xfrm>
            <a:off x="7224838" y="5967312"/>
            <a:ext cx="2306620" cy="315058"/>
          </a:xfrm>
          <a:prstGeom prst="rect">
            <a:avLst/>
          </a:prstGeom>
        </p:spPr>
      </p:pic>
    </p:spTree>
    <p:extLst>
      <p:ext uri="{BB962C8B-B14F-4D97-AF65-F5344CB8AC3E}">
        <p14:creationId xmlns:p14="http://schemas.microsoft.com/office/powerpoint/2010/main" val="3176075525"/>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B133B9A-34A3-E342-B26D-F648E7019C63}"/>
              </a:ext>
            </a:extLst>
          </p:cNvPr>
          <p:cNvSpPr/>
          <p:nvPr/>
        </p:nvSpPr>
        <p:spPr>
          <a:xfrm>
            <a:off x="233766" y="495945"/>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compliment</a:t>
            </a:r>
          </a:p>
        </p:txBody>
      </p:sp>
      <p:pic>
        <p:nvPicPr>
          <p:cNvPr id="7" name="Picture 6">
            <a:extLst>
              <a:ext uri="{FF2B5EF4-FFF2-40B4-BE49-F238E27FC236}">
                <a16:creationId xmlns:a16="http://schemas.microsoft.com/office/drawing/2014/main" id="{4EC7BEF7-579F-DC45-B80C-72280D995D6E}"/>
              </a:ext>
            </a:extLst>
          </p:cNvPr>
          <p:cNvPicPr>
            <a:picLocks noChangeAspect="1"/>
          </p:cNvPicPr>
          <p:nvPr/>
        </p:nvPicPr>
        <p:blipFill rotWithShape="1">
          <a:blip r:embed="rId2"/>
          <a:srcRect b="2920"/>
          <a:stretch/>
        </p:blipFill>
        <p:spPr>
          <a:xfrm>
            <a:off x="7224838" y="2689418"/>
            <a:ext cx="2306620" cy="315058"/>
          </a:xfrm>
          <a:prstGeom prst="rect">
            <a:avLst/>
          </a:prstGeom>
        </p:spPr>
      </p:pic>
      <p:sp>
        <p:nvSpPr>
          <p:cNvPr id="12" name="Rectangle 11">
            <a:extLst>
              <a:ext uri="{FF2B5EF4-FFF2-40B4-BE49-F238E27FC236}">
                <a16:creationId xmlns:a16="http://schemas.microsoft.com/office/drawing/2014/main" id="{E9AA6925-7C58-7E4B-9097-64BEE37EC332}"/>
              </a:ext>
            </a:extLst>
          </p:cNvPr>
          <p:cNvSpPr/>
          <p:nvPr/>
        </p:nvSpPr>
        <p:spPr>
          <a:xfrm>
            <a:off x="233766" y="3773839"/>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bitterness</a:t>
            </a:r>
          </a:p>
        </p:txBody>
      </p:sp>
      <p:pic>
        <p:nvPicPr>
          <p:cNvPr id="13" name="Picture 12">
            <a:extLst>
              <a:ext uri="{FF2B5EF4-FFF2-40B4-BE49-F238E27FC236}">
                <a16:creationId xmlns:a16="http://schemas.microsoft.com/office/drawing/2014/main" id="{11CD5A8F-3EDD-344F-8F7A-394D6ED4040B}"/>
              </a:ext>
            </a:extLst>
          </p:cNvPr>
          <p:cNvPicPr>
            <a:picLocks noChangeAspect="1"/>
          </p:cNvPicPr>
          <p:nvPr/>
        </p:nvPicPr>
        <p:blipFill rotWithShape="1">
          <a:blip r:embed="rId2"/>
          <a:srcRect b="2920"/>
          <a:stretch/>
        </p:blipFill>
        <p:spPr>
          <a:xfrm>
            <a:off x="7224838" y="5967312"/>
            <a:ext cx="2306620" cy="315058"/>
          </a:xfrm>
          <a:prstGeom prst="rect">
            <a:avLst/>
          </a:prstGeom>
        </p:spPr>
      </p:pic>
    </p:spTree>
    <p:extLst>
      <p:ext uri="{BB962C8B-B14F-4D97-AF65-F5344CB8AC3E}">
        <p14:creationId xmlns:p14="http://schemas.microsoft.com/office/powerpoint/2010/main" val="3350058350"/>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B133B9A-34A3-E342-B26D-F648E7019C63}"/>
              </a:ext>
            </a:extLst>
          </p:cNvPr>
          <p:cNvSpPr/>
          <p:nvPr/>
        </p:nvSpPr>
        <p:spPr>
          <a:xfrm>
            <a:off x="233766" y="495945"/>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malevolence</a:t>
            </a:r>
          </a:p>
        </p:txBody>
      </p:sp>
      <p:pic>
        <p:nvPicPr>
          <p:cNvPr id="7" name="Picture 6">
            <a:extLst>
              <a:ext uri="{FF2B5EF4-FFF2-40B4-BE49-F238E27FC236}">
                <a16:creationId xmlns:a16="http://schemas.microsoft.com/office/drawing/2014/main" id="{4EC7BEF7-579F-DC45-B80C-72280D995D6E}"/>
              </a:ext>
            </a:extLst>
          </p:cNvPr>
          <p:cNvPicPr>
            <a:picLocks noChangeAspect="1"/>
          </p:cNvPicPr>
          <p:nvPr/>
        </p:nvPicPr>
        <p:blipFill rotWithShape="1">
          <a:blip r:embed="rId2"/>
          <a:srcRect b="2920"/>
          <a:stretch/>
        </p:blipFill>
        <p:spPr>
          <a:xfrm>
            <a:off x="7224838" y="2689418"/>
            <a:ext cx="2306620" cy="315058"/>
          </a:xfrm>
          <a:prstGeom prst="rect">
            <a:avLst/>
          </a:prstGeom>
        </p:spPr>
      </p:pic>
      <p:sp>
        <p:nvSpPr>
          <p:cNvPr id="12" name="Rectangle 11">
            <a:extLst>
              <a:ext uri="{FF2B5EF4-FFF2-40B4-BE49-F238E27FC236}">
                <a16:creationId xmlns:a16="http://schemas.microsoft.com/office/drawing/2014/main" id="{E9AA6925-7C58-7E4B-9097-64BEE37EC332}"/>
              </a:ext>
            </a:extLst>
          </p:cNvPr>
          <p:cNvSpPr/>
          <p:nvPr/>
        </p:nvSpPr>
        <p:spPr>
          <a:xfrm>
            <a:off x="233766" y="3773839"/>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gloom</a:t>
            </a:r>
          </a:p>
        </p:txBody>
      </p:sp>
      <p:pic>
        <p:nvPicPr>
          <p:cNvPr id="13" name="Picture 12">
            <a:extLst>
              <a:ext uri="{FF2B5EF4-FFF2-40B4-BE49-F238E27FC236}">
                <a16:creationId xmlns:a16="http://schemas.microsoft.com/office/drawing/2014/main" id="{11CD5A8F-3EDD-344F-8F7A-394D6ED4040B}"/>
              </a:ext>
            </a:extLst>
          </p:cNvPr>
          <p:cNvPicPr>
            <a:picLocks noChangeAspect="1"/>
          </p:cNvPicPr>
          <p:nvPr/>
        </p:nvPicPr>
        <p:blipFill rotWithShape="1">
          <a:blip r:embed="rId2"/>
          <a:srcRect b="2920"/>
          <a:stretch/>
        </p:blipFill>
        <p:spPr>
          <a:xfrm>
            <a:off x="7224838" y="5967312"/>
            <a:ext cx="2306620" cy="315058"/>
          </a:xfrm>
          <a:prstGeom prst="rect">
            <a:avLst/>
          </a:prstGeom>
        </p:spPr>
      </p:pic>
    </p:spTree>
    <p:extLst>
      <p:ext uri="{BB962C8B-B14F-4D97-AF65-F5344CB8AC3E}">
        <p14:creationId xmlns:p14="http://schemas.microsoft.com/office/powerpoint/2010/main" val="927783872"/>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B133B9A-34A3-E342-B26D-F648E7019C63}"/>
              </a:ext>
            </a:extLst>
          </p:cNvPr>
          <p:cNvSpPr/>
          <p:nvPr/>
        </p:nvSpPr>
        <p:spPr>
          <a:xfrm>
            <a:off x="233766" y="495945"/>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pounce</a:t>
            </a:r>
          </a:p>
        </p:txBody>
      </p:sp>
      <p:pic>
        <p:nvPicPr>
          <p:cNvPr id="7" name="Picture 6">
            <a:extLst>
              <a:ext uri="{FF2B5EF4-FFF2-40B4-BE49-F238E27FC236}">
                <a16:creationId xmlns:a16="http://schemas.microsoft.com/office/drawing/2014/main" id="{4EC7BEF7-579F-DC45-B80C-72280D995D6E}"/>
              </a:ext>
            </a:extLst>
          </p:cNvPr>
          <p:cNvPicPr>
            <a:picLocks noChangeAspect="1"/>
          </p:cNvPicPr>
          <p:nvPr/>
        </p:nvPicPr>
        <p:blipFill rotWithShape="1">
          <a:blip r:embed="rId2"/>
          <a:srcRect b="2920"/>
          <a:stretch/>
        </p:blipFill>
        <p:spPr>
          <a:xfrm>
            <a:off x="7224838" y="2689418"/>
            <a:ext cx="2306620" cy="315058"/>
          </a:xfrm>
          <a:prstGeom prst="rect">
            <a:avLst/>
          </a:prstGeom>
        </p:spPr>
      </p:pic>
      <p:sp>
        <p:nvSpPr>
          <p:cNvPr id="12" name="Rectangle 11">
            <a:extLst>
              <a:ext uri="{FF2B5EF4-FFF2-40B4-BE49-F238E27FC236}">
                <a16:creationId xmlns:a16="http://schemas.microsoft.com/office/drawing/2014/main" id="{E9AA6925-7C58-7E4B-9097-64BEE37EC332}"/>
              </a:ext>
            </a:extLst>
          </p:cNvPr>
          <p:cNvSpPr/>
          <p:nvPr/>
        </p:nvSpPr>
        <p:spPr>
          <a:xfrm>
            <a:off x="233766" y="3773839"/>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billowing</a:t>
            </a:r>
          </a:p>
        </p:txBody>
      </p:sp>
      <p:pic>
        <p:nvPicPr>
          <p:cNvPr id="13" name="Picture 12">
            <a:extLst>
              <a:ext uri="{FF2B5EF4-FFF2-40B4-BE49-F238E27FC236}">
                <a16:creationId xmlns:a16="http://schemas.microsoft.com/office/drawing/2014/main" id="{11CD5A8F-3EDD-344F-8F7A-394D6ED4040B}"/>
              </a:ext>
            </a:extLst>
          </p:cNvPr>
          <p:cNvPicPr>
            <a:picLocks noChangeAspect="1"/>
          </p:cNvPicPr>
          <p:nvPr/>
        </p:nvPicPr>
        <p:blipFill rotWithShape="1">
          <a:blip r:embed="rId2"/>
          <a:srcRect b="2920"/>
          <a:stretch/>
        </p:blipFill>
        <p:spPr>
          <a:xfrm>
            <a:off x="7224838" y="5967312"/>
            <a:ext cx="2306620" cy="315058"/>
          </a:xfrm>
          <a:prstGeom prst="rect">
            <a:avLst/>
          </a:prstGeom>
        </p:spPr>
      </p:pic>
    </p:spTree>
    <p:extLst>
      <p:ext uri="{BB962C8B-B14F-4D97-AF65-F5344CB8AC3E}">
        <p14:creationId xmlns:p14="http://schemas.microsoft.com/office/powerpoint/2010/main" val="3947199850"/>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B133B9A-34A3-E342-B26D-F648E7019C63}"/>
              </a:ext>
            </a:extLst>
          </p:cNvPr>
          <p:cNvSpPr/>
          <p:nvPr/>
        </p:nvSpPr>
        <p:spPr>
          <a:xfrm>
            <a:off x="233766" y="495945"/>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quavering</a:t>
            </a:r>
          </a:p>
        </p:txBody>
      </p:sp>
      <p:pic>
        <p:nvPicPr>
          <p:cNvPr id="7" name="Picture 6">
            <a:extLst>
              <a:ext uri="{FF2B5EF4-FFF2-40B4-BE49-F238E27FC236}">
                <a16:creationId xmlns:a16="http://schemas.microsoft.com/office/drawing/2014/main" id="{4EC7BEF7-579F-DC45-B80C-72280D995D6E}"/>
              </a:ext>
            </a:extLst>
          </p:cNvPr>
          <p:cNvPicPr>
            <a:picLocks noChangeAspect="1"/>
          </p:cNvPicPr>
          <p:nvPr/>
        </p:nvPicPr>
        <p:blipFill rotWithShape="1">
          <a:blip r:embed="rId2"/>
          <a:srcRect b="2920"/>
          <a:stretch/>
        </p:blipFill>
        <p:spPr>
          <a:xfrm>
            <a:off x="7224838" y="2689418"/>
            <a:ext cx="2306620" cy="315058"/>
          </a:xfrm>
          <a:prstGeom prst="rect">
            <a:avLst/>
          </a:prstGeom>
        </p:spPr>
      </p:pic>
      <p:sp>
        <p:nvSpPr>
          <p:cNvPr id="12" name="Rectangle 11">
            <a:extLst>
              <a:ext uri="{FF2B5EF4-FFF2-40B4-BE49-F238E27FC236}">
                <a16:creationId xmlns:a16="http://schemas.microsoft.com/office/drawing/2014/main" id="{E9AA6925-7C58-7E4B-9097-64BEE37EC332}"/>
              </a:ext>
            </a:extLst>
          </p:cNvPr>
          <p:cNvSpPr/>
          <p:nvPr/>
        </p:nvSpPr>
        <p:spPr>
          <a:xfrm>
            <a:off x="233766" y="3773839"/>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tempted</a:t>
            </a:r>
          </a:p>
        </p:txBody>
      </p:sp>
      <p:pic>
        <p:nvPicPr>
          <p:cNvPr id="13" name="Picture 12">
            <a:extLst>
              <a:ext uri="{FF2B5EF4-FFF2-40B4-BE49-F238E27FC236}">
                <a16:creationId xmlns:a16="http://schemas.microsoft.com/office/drawing/2014/main" id="{11CD5A8F-3EDD-344F-8F7A-394D6ED4040B}"/>
              </a:ext>
            </a:extLst>
          </p:cNvPr>
          <p:cNvPicPr>
            <a:picLocks noChangeAspect="1"/>
          </p:cNvPicPr>
          <p:nvPr/>
        </p:nvPicPr>
        <p:blipFill rotWithShape="1">
          <a:blip r:embed="rId2"/>
          <a:srcRect b="2920"/>
          <a:stretch/>
        </p:blipFill>
        <p:spPr>
          <a:xfrm>
            <a:off x="7224838" y="5967312"/>
            <a:ext cx="2306620" cy="315058"/>
          </a:xfrm>
          <a:prstGeom prst="rect">
            <a:avLst/>
          </a:prstGeom>
        </p:spPr>
      </p:pic>
    </p:spTree>
    <p:extLst>
      <p:ext uri="{BB962C8B-B14F-4D97-AF65-F5344CB8AC3E}">
        <p14:creationId xmlns:p14="http://schemas.microsoft.com/office/powerpoint/2010/main" val="4264310434"/>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B133B9A-34A3-E342-B26D-F648E7019C63}"/>
              </a:ext>
            </a:extLst>
          </p:cNvPr>
          <p:cNvSpPr/>
          <p:nvPr/>
        </p:nvSpPr>
        <p:spPr>
          <a:xfrm>
            <a:off x="233766" y="495945"/>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clenched</a:t>
            </a:r>
          </a:p>
        </p:txBody>
      </p:sp>
      <p:pic>
        <p:nvPicPr>
          <p:cNvPr id="7" name="Picture 6">
            <a:extLst>
              <a:ext uri="{FF2B5EF4-FFF2-40B4-BE49-F238E27FC236}">
                <a16:creationId xmlns:a16="http://schemas.microsoft.com/office/drawing/2014/main" id="{4EC7BEF7-579F-DC45-B80C-72280D995D6E}"/>
              </a:ext>
            </a:extLst>
          </p:cNvPr>
          <p:cNvPicPr>
            <a:picLocks noChangeAspect="1"/>
          </p:cNvPicPr>
          <p:nvPr/>
        </p:nvPicPr>
        <p:blipFill rotWithShape="1">
          <a:blip r:embed="rId2"/>
          <a:srcRect b="2920"/>
          <a:stretch/>
        </p:blipFill>
        <p:spPr>
          <a:xfrm>
            <a:off x="7224838" y="2689418"/>
            <a:ext cx="2306620" cy="315058"/>
          </a:xfrm>
          <a:prstGeom prst="rect">
            <a:avLst/>
          </a:prstGeom>
        </p:spPr>
      </p:pic>
      <p:sp>
        <p:nvSpPr>
          <p:cNvPr id="12" name="Rectangle 11">
            <a:extLst>
              <a:ext uri="{FF2B5EF4-FFF2-40B4-BE49-F238E27FC236}">
                <a16:creationId xmlns:a16="http://schemas.microsoft.com/office/drawing/2014/main" id="{E9AA6925-7C58-7E4B-9097-64BEE37EC332}"/>
              </a:ext>
            </a:extLst>
          </p:cNvPr>
          <p:cNvSpPr/>
          <p:nvPr/>
        </p:nvSpPr>
        <p:spPr>
          <a:xfrm>
            <a:off x="233766" y="3773839"/>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eagerly</a:t>
            </a:r>
          </a:p>
        </p:txBody>
      </p:sp>
      <p:pic>
        <p:nvPicPr>
          <p:cNvPr id="13" name="Picture 12">
            <a:extLst>
              <a:ext uri="{FF2B5EF4-FFF2-40B4-BE49-F238E27FC236}">
                <a16:creationId xmlns:a16="http://schemas.microsoft.com/office/drawing/2014/main" id="{11CD5A8F-3EDD-344F-8F7A-394D6ED4040B}"/>
              </a:ext>
            </a:extLst>
          </p:cNvPr>
          <p:cNvPicPr>
            <a:picLocks noChangeAspect="1"/>
          </p:cNvPicPr>
          <p:nvPr/>
        </p:nvPicPr>
        <p:blipFill rotWithShape="1">
          <a:blip r:embed="rId2"/>
          <a:srcRect b="2920"/>
          <a:stretch/>
        </p:blipFill>
        <p:spPr>
          <a:xfrm>
            <a:off x="7224838" y="5967312"/>
            <a:ext cx="2306620" cy="315058"/>
          </a:xfrm>
          <a:prstGeom prst="rect">
            <a:avLst/>
          </a:prstGeom>
        </p:spPr>
      </p:pic>
    </p:spTree>
    <p:extLst>
      <p:ext uri="{BB962C8B-B14F-4D97-AF65-F5344CB8AC3E}">
        <p14:creationId xmlns:p14="http://schemas.microsoft.com/office/powerpoint/2010/main" val="4017583661"/>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B133B9A-34A3-E342-B26D-F648E7019C63}"/>
              </a:ext>
            </a:extLst>
          </p:cNvPr>
          <p:cNvSpPr/>
          <p:nvPr/>
        </p:nvSpPr>
        <p:spPr>
          <a:xfrm>
            <a:off x="233766" y="495945"/>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own accord</a:t>
            </a:r>
          </a:p>
        </p:txBody>
      </p:sp>
      <p:pic>
        <p:nvPicPr>
          <p:cNvPr id="7" name="Picture 6">
            <a:extLst>
              <a:ext uri="{FF2B5EF4-FFF2-40B4-BE49-F238E27FC236}">
                <a16:creationId xmlns:a16="http://schemas.microsoft.com/office/drawing/2014/main" id="{4EC7BEF7-579F-DC45-B80C-72280D995D6E}"/>
              </a:ext>
            </a:extLst>
          </p:cNvPr>
          <p:cNvPicPr>
            <a:picLocks noChangeAspect="1"/>
          </p:cNvPicPr>
          <p:nvPr/>
        </p:nvPicPr>
        <p:blipFill rotWithShape="1">
          <a:blip r:embed="rId2"/>
          <a:srcRect b="2920"/>
          <a:stretch/>
        </p:blipFill>
        <p:spPr>
          <a:xfrm>
            <a:off x="7224838" y="2689418"/>
            <a:ext cx="2306620" cy="315058"/>
          </a:xfrm>
          <a:prstGeom prst="rect">
            <a:avLst/>
          </a:prstGeom>
        </p:spPr>
      </p:pic>
      <p:sp>
        <p:nvSpPr>
          <p:cNvPr id="12" name="Rectangle 11">
            <a:extLst>
              <a:ext uri="{FF2B5EF4-FFF2-40B4-BE49-F238E27FC236}">
                <a16:creationId xmlns:a16="http://schemas.microsoft.com/office/drawing/2014/main" id="{E9AA6925-7C58-7E4B-9097-64BEE37EC332}"/>
              </a:ext>
            </a:extLst>
          </p:cNvPr>
          <p:cNvSpPr/>
          <p:nvPr/>
        </p:nvSpPr>
        <p:spPr>
          <a:xfrm>
            <a:off x="233766" y="3773839"/>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limped</a:t>
            </a:r>
          </a:p>
        </p:txBody>
      </p:sp>
      <p:pic>
        <p:nvPicPr>
          <p:cNvPr id="13" name="Picture 12">
            <a:extLst>
              <a:ext uri="{FF2B5EF4-FFF2-40B4-BE49-F238E27FC236}">
                <a16:creationId xmlns:a16="http://schemas.microsoft.com/office/drawing/2014/main" id="{11CD5A8F-3EDD-344F-8F7A-394D6ED4040B}"/>
              </a:ext>
            </a:extLst>
          </p:cNvPr>
          <p:cNvPicPr>
            <a:picLocks noChangeAspect="1"/>
          </p:cNvPicPr>
          <p:nvPr/>
        </p:nvPicPr>
        <p:blipFill rotWithShape="1">
          <a:blip r:embed="rId2"/>
          <a:srcRect b="2920"/>
          <a:stretch/>
        </p:blipFill>
        <p:spPr>
          <a:xfrm>
            <a:off x="7224838" y="5967312"/>
            <a:ext cx="2306620" cy="315058"/>
          </a:xfrm>
          <a:prstGeom prst="rect">
            <a:avLst/>
          </a:prstGeom>
        </p:spPr>
      </p:pic>
    </p:spTree>
    <p:extLst>
      <p:ext uri="{BB962C8B-B14F-4D97-AF65-F5344CB8AC3E}">
        <p14:creationId xmlns:p14="http://schemas.microsoft.com/office/powerpoint/2010/main" val="381791917"/>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B133B9A-34A3-E342-B26D-F648E7019C63}"/>
              </a:ext>
            </a:extLst>
          </p:cNvPr>
          <p:cNvSpPr/>
          <p:nvPr/>
        </p:nvSpPr>
        <p:spPr>
          <a:xfrm>
            <a:off x="233766" y="495945"/>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chuckled</a:t>
            </a:r>
          </a:p>
        </p:txBody>
      </p:sp>
      <p:pic>
        <p:nvPicPr>
          <p:cNvPr id="7" name="Picture 6">
            <a:extLst>
              <a:ext uri="{FF2B5EF4-FFF2-40B4-BE49-F238E27FC236}">
                <a16:creationId xmlns:a16="http://schemas.microsoft.com/office/drawing/2014/main" id="{4EC7BEF7-579F-DC45-B80C-72280D995D6E}"/>
              </a:ext>
            </a:extLst>
          </p:cNvPr>
          <p:cNvPicPr>
            <a:picLocks noChangeAspect="1"/>
          </p:cNvPicPr>
          <p:nvPr/>
        </p:nvPicPr>
        <p:blipFill rotWithShape="1">
          <a:blip r:embed="rId2"/>
          <a:srcRect b="2920"/>
          <a:stretch/>
        </p:blipFill>
        <p:spPr>
          <a:xfrm>
            <a:off x="7224838" y="2689418"/>
            <a:ext cx="2306620" cy="315058"/>
          </a:xfrm>
          <a:prstGeom prst="rect">
            <a:avLst/>
          </a:prstGeom>
        </p:spPr>
      </p:pic>
      <p:sp>
        <p:nvSpPr>
          <p:cNvPr id="12" name="Rectangle 11">
            <a:extLst>
              <a:ext uri="{FF2B5EF4-FFF2-40B4-BE49-F238E27FC236}">
                <a16:creationId xmlns:a16="http://schemas.microsoft.com/office/drawing/2014/main" id="{E9AA6925-7C58-7E4B-9097-64BEE37EC332}"/>
              </a:ext>
            </a:extLst>
          </p:cNvPr>
          <p:cNvSpPr/>
          <p:nvPr/>
        </p:nvSpPr>
        <p:spPr>
          <a:xfrm>
            <a:off x="233766" y="3773839"/>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groping</a:t>
            </a:r>
          </a:p>
        </p:txBody>
      </p:sp>
      <p:pic>
        <p:nvPicPr>
          <p:cNvPr id="13" name="Picture 12">
            <a:extLst>
              <a:ext uri="{FF2B5EF4-FFF2-40B4-BE49-F238E27FC236}">
                <a16:creationId xmlns:a16="http://schemas.microsoft.com/office/drawing/2014/main" id="{11CD5A8F-3EDD-344F-8F7A-394D6ED4040B}"/>
              </a:ext>
            </a:extLst>
          </p:cNvPr>
          <p:cNvPicPr>
            <a:picLocks noChangeAspect="1"/>
          </p:cNvPicPr>
          <p:nvPr/>
        </p:nvPicPr>
        <p:blipFill rotWithShape="1">
          <a:blip r:embed="rId2"/>
          <a:srcRect b="2920"/>
          <a:stretch/>
        </p:blipFill>
        <p:spPr>
          <a:xfrm>
            <a:off x="7224838" y="5967312"/>
            <a:ext cx="2306620" cy="315058"/>
          </a:xfrm>
          <a:prstGeom prst="rect">
            <a:avLst/>
          </a:prstGeom>
        </p:spPr>
      </p:pic>
    </p:spTree>
    <p:extLst>
      <p:ext uri="{BB962C8B-B14F-4D97-AF65-F5344CB8AC3E}">
        <p14:creationId xmlns:p14="http://schemas.microsoft.com/office/powerpoint/2010/main" val="2691199612"/>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B133B9A-34A3-E342-B26D-F648E7019C63}"/>
              </a:ext>
            </a:extLst>
          </p:cNvPr>
          <p:cNvSpPr/>
          <p:nvPr/>
        </p:nvSpPr>
        <p:spPr>
          <a:xfrm>
            <a:off x="233766" y="495945"/>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mournful</a:t>
            </a:r>
          </a:p>
        </p:txBody>
      </p:sp>
      <p:pic>
        <p:nvPicPr>
          <p:cNvPr id="7" name="Picture 6">
            <a:extLst>
              <a:ext uri="{FF2B5EF4-FFF2-40B4-BE49-F238E27FC236}">
                <a16:creationId xmlns:a16="http://schemas.microsoft.com/office/drawing/2014/main" id="{4EC7BEF7-579F-DC45-B80C-72280D995D6E}"/>
              </a:ext>
            </a:extLst>
          </p:cNvPr>
          <p:cNvPicPr>
            <a:picLocks noChangeAspect="1"/>
          </p:cNvPicPr>
          <p:nvPr/>
        </p:nvPicPr>
        <p:blipFill rotWithShape="1">
          <a:blip r:embed="rId2"/>
          <a:srcRect b="2920"/>
          <a:stretch/>
        </p:blipFill>
        <p:spPr>
          <a:xfrm>
            <a:off x="7224838" y="2689418"/>
            <a:ext cx="2306620" cy="315058"/>
          </a:xfrm>
          <a:prstGeom prst="rect">
            <a:avLst/>
          </a:prstGeom>
        </p:spPr>
      </p:pic>
      <p:sp>
        <p:nvSpPr>
          <p:cNvPr id="12" name="Rectangle 11">
            <a:extLst>
              <a:ext uri="{FF2B5EF4-FFF2-40B4-BE49-F238E27FC236}">
                <a16:creationId xmlns:a16="http://schemas.microsoft.com/office/drawing/2014/main" id="{E9AA6925-7C58-7E4B-9097-64BEE37EC332}"/>
              </a:ext>
            </a:extLst>
          </p:cNvPr>
          <p:cNvSpPr/>
          <p:nvPr/>
        </p:nvSpPr>
        <p:spPr>
          <a:xfrm>
            <a:off x="233766" y="3773839"/>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procession</a:t>
            </a:r>
          </a:p>
        </p:txBody>
      </p:sp>
      <p:pic>
        <p:nvPicPr>
          <p:cNvPr id="13" name="Picture 12">
            <a:extLst>
              <a:ext uri="{FF2B5EF4-FFF2-40B4-BE49-F238E27FC236}">
                <a16:creationId xmlns:a16="http://schemas.microsoft.com/office/drawing/2014/main" id="{11CD5A8F-3EDD-344F-8F7A-394D6ED4040B}"/>
              </a:ext>
            </a:extLst>
          </p:cNvPr>
          <p:cNvPicPr>
            <a:picLocks noChangeAspect="1"/>
          </p:cNvPicPr>
          <p:nvPr/>
        </p:nvPicPr>
        <p:blipFill rotWithShape="1">
          <a:blip r:embed="rId2"/>
          <a:srcRect b="2920"/>
          <a:stretch/>
        </p:blipFill>
        <p:spPr>
          <a:xfrm>
            <a:off x="7224838" y="5967312"/>
            <a:ext cx="2306620" cy="315058"/>
          </a:xfrm>
          <a:prstGeom prst="rect">
            <a:avLst/>
          </a:prstGeom>
        </p:spPr>
      </p:pic>
    </p:spTree>
    <p:extLst>
      <p:ext uri="{BB962C8B-B14F-4D97-AF65-F5344CB8AC3E}">
        <p14:creationId xmlns:p14="http://schemas.microsoft.com/office/powerpoint/2010/main" val="1941396516"/>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B133B9A-34A3-E342-B26D-F648E7019C63}"/>
              </a:ext>
            </a:extLst>
          </p:cNvPr>
          <p:cNvSpPr/>
          <p:nvPr/>
        </p:nvSpPr>
        <p:spPr>
          <a:xfrm>
            <a:off x="233766" y="495945"/>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reckless</a:t>
            </a:r>
          </a:p>
        </p:txBody>
      </p:sp>
      <p:pic>
        <p:nvPicPr>
          <p:cNvPr id="7" name="Picture 6">
            <a:extLst>
              <a:ext uri="{FF2B5EF4-FFF2-40B4-BE49-F238E27FC236}">
                <a16:creationId xmlns:a16="http://schemas.microsoft.com/office/drawing/2014/main" id="{4EC7BEF7-579F-DC45-B80C-72280D995D6E}"/>
              </a:ext>
            </a:extLst>
          </p:cNvPr>
          <p:cNvPicPr>
            <a:picLocks noChangeAspect="1"/>
          </p:cNvPicPr>
          <p:nvPr/>
        </p:nvPicPr>
        <p:blipFill rotWithShape="1">
          <a:blip r:embed="rId2"/>
          <a:srcRect b="2920"/>
          <a:stretch/>
        </p:blipFill>
        <p:spPr>
          <a:xfrm>
            <a:off x="7224838" y="2689418"/>
            <a:ext cx="2306620" cy="315058"/>
          </a:xfrm>
          <a:prstGeom prst="rect">
            <a:avLst/>
          </a:prstGeom>
        </p:spPr>
      </p:pic>
      <p:sp>
        <p:nvSpPr>
          <p:cNvPr id="12" name="Rectangle 11">
            <a:extLst>
              <a:ext uri="{FF2B5EF4-FFF2-40B4-BE49-F238E27FC236}">
                <a16:creationId xmlns:a16="http://schemas.microsoft.com/office/drawing/2014/main" id="{E9AA6925-7C58-7E4B-9097-64BEE37EC332}"/>
              </a:ext>
            </a:extLst>
          </p:cNvPr>
          <p:cNvSpPr/>
          <p:nvPr/>
        </p:nvSpPr>
        <p:spPr>
          <a:xfrm>
            <a:off x="233766" y="3773839"/>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eternity</a:t>
            </a:r>
          </a:p>
        </p:txBody>
      </p:sp>
      <p:pic>
        <p:nvPicPr>
          <p:cNvPr id="13" name="Picture 12">
            <a:extLst>
              <a:ext uri="{FF2B5EF4-FFF2-40B4-BE49-F238E27FC236}">
                <a16:creationId xmlns:a16="http://schemas.microsoft.com/office/drawing/2014/main" id="{11CD5A8F-3EDD-344F-8F7A-394D6ED4040B}"/>
              </a:ext>
            </a:extLst>
          </p:cNvPr>
          <p:cNvPicPr>
            <a:picLocks noChangeAspect="1"/>
          </p:cNvPicPr>
          <p:nvPr/>
        </p:nvPicPr>
        <p:blipFill rotWithShape="1">
          <a:blip r:embed="rId2"/>
          <a:srcRect b="2920"/>
          <a:stretch/>
        </p:blipFill>
        <p:spPr>
          <a:xfrm>
            <a:off x="7224838" y="5967312"/>
            <a:ext cx="2306620" cy="315058"/>
          </a:xfrm>
          <a:prstGeom prst="rect">
            <a:avLst/>
          </a:prstGeom>
        </p:spPr>
      </p:pic>
    </p:spTree>
    <p:extLst>
      <p:ext uri="{BB962C8B-B14F-4D97-AF65-F5344CB8AC3E}">
        <p14:creationId xmlns:p14="http://schemas.microsoft.com/office/powerpoint/2010/main" val="1123970380"/>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B133B9A-34A3-E342-B26D-F648E7019C63}"/>
              </a:ext>
            </a:extLst>
          </p:cNvPr>
          <p:cNvSpPr/>
          <p:nvPr/>
        </p:nvSpPr>
        <p:spPr>
          <a:xfrm>
            <a:off x="233766" y="495945"/>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instantly</a:t>
            </a:r>
          </a:p>
        </p:txBody>
      </p:sp>
      <p:pic>
        <p:nvPicPr>
          <p:cNvPr id="7" name="Picture 6">
            <a:extLst>
              <a:ext uri="{FF2B5EF4-FFF2-40B4-BE49-F238E27FC236}">
                <a16:creationId xmlns:a16="http://schemas.microsoft.com/office/drawing/2014/main" id="{4EC7BEF7-579F-DC45-B80C-72280D995D6E}"/>
              </a:ext>
            </a:extLst>
          </p:cNvPr>
          <p:cNvPicPr>
            <a:picLocks noChangeAspect="1"/>
          </p:cNvPicPr>
          <p:nvPr/>
        </p:nvPicPr>
        <p:blipFill rotWithShape="1">
          <a:blip r:embed="rId2"/>
          <a:srcRect b="2920"/>
          <a:stretch/>
        </p:blipFill>
        <p:spPr>
          <a:xfrm>
            <a:off x="7224838" y="2689418"/>
            <a:ext cx="2306620" cy="315058"/>
          </a:xfrm>
          <a:prstGeom prst="rect">
            <a:avLst/>
          </a:prstGeom>
        </p:spPr>
      </p:pic>
      <p:sp>
        <p:nvSpPr>
          <p:cNvPr id="12" name="Rectangle 11">
            <a:extLst>
              <a:ext uri="{FF2B5EF4-FFF2-40B4-BE49-F238E27FC236}">
                <a16:creationId xmlns:a16="http://schemas.microsoft.com/office/drawing/2014/main" id="{E9AA6925-7C58-7E4B-9097-64BEE37EC332}"/>
              </a:ext>
            </a:extLst>
          </p:cNvPr>
          <p:cNvSpPr/>
          <p:nvPr/>
        </p:nvSpPr>
        <p:spPr>
          <a:xfrm>
            <a:off x="233766" y="3773839"/>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hollered</a:t>
            </a:r>
          </a:p>
        </p:txBody>
      </p:sp>
      <p:pic>
        <p:nvPicPr>
          <p:cNvPr id="13" name="Picture 12">
            <a:extLst>
              <a:ext uri="{FF2B5EF4-FFF2-40B4-BE49-F238E27FC236}">
                <a16:creationId xmlns:a16="http://schemas.microsoft.com/office/drawing/2014/main" id="{11CD5A8F-3EDD-344F-8F7A-394D6ED4040B}"/>
              </a:ext>
            </a:extLst>
          </p:cNvPr>
          <p:cNvPicPr>
            <a:picLocks noChangeAspect="1"/>
          </p:cNvPicPr>
          <p:nvPr/>
        </p:nvPicPr>
        <p:blipFill rotWithShape="1">
          <a:blip r:embed="rId2"/>
          <a:srcRect b="2920"/>
          <a:stretch/>
        </p:blipFill>
        <p:spPr>
          <a:xfrm>
            <a:off x="7224838" y="5967312"/>
            <a:ext cx="2306620" cy="315058"/>
          </a:xfrm>
          <a:prstGeom prst="rect">
            <a:avLst/>
          </a:prstGeom>
        </p:spPr>
      </p:pic>
    </p:spTree>
    <p:extLst>
      <p:ext uri="{BB962C8B-B14F-4D97-AF65-F5344CB8AC3E}">
        <p14:creationId xmlns:p14="http://schemas.microsoft.com/office/powerpoint/2010/main" val="3997058468"/>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B133B9A-34A3-E342-B26D-F648E7019C63}"/>
              </a:ext>
            </a:extLst>
          </p:cNvPr>
          <p:cNvSpPr/>
          <p:nvPr/>
        </p:nvSpPr>
        <p:spPr>
          <a:xfrm>
            <a:off x="233766" y="495945"/>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clamour</a:t>
            </a:r>
          </a:p>
        </p:txBody>
      </p:sp>
      <p:pic>
        <p:nvPicPr>
          <p:cNvPr id="7" name="Picture 6">
            <a:extLst>
              <a:ext uri="{FF2B5EF4-FFF2-40B4-BE49-F238E27FC236}">
                <a16:creationId xmlns:a16="http://schemas.microsoft.com/office/drawing/2014/main" id="{4EC7BEF7-579F-DC45-B80C-72280D995D6E}"/>
              </a:ext>
            </a:extLst>
          </p:cNvPr>
          <p:cNvPicPr>
            <a:picLocks noChangeAspect="1"/>
          </p:cNvPicPr>
          <p:nvPr/>
        </p:nvPicPr>
        <p:blipFill rotWithShape="1">
          <a:blip r:embed="rId2"/>
          <a:srcRect b="2920"/>
          <a:stretch/>
        </p:blipFill>
        <p:spPr>
          <a:xfrm>
            <a:off x="7224838" y="2689418"/>
            <a:ext cx="2306620" cy="315058"/>
          </a:xfrm>
          <a:prstGeom prst="rect">
            <a:avLst/>
          </a:prstGeom>
        </p:spPr>
      </p:pic>
      <p:sp>
        <p:nvSpPr>
          <p:cNvPr id="12" name="Rectangle 11">
            <a:extLst>
              <a:ext uri="{FF2B5EF4-FFF2-40B4-BE49-F238E27FC236}">
                <a16:creationId xmlns:a16="http://schemas.microsoft.com/office/drawing/2014/main" id="{E9AA6925-7C58-7E4B-9097-64BEE37EC332}"/>
              </a:ext>
            </a:extLst>
          </p:cNvPr>
          <p:cNvSpPr/>
          <p:nvPr/>
        </p:nvSpPr>
        <p:spPr>
          <a:xfrm>
            <a:off x="233766" y="3773839"/>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weariness</a:t>
            </a:r>
          </a:p>
        </p:txBody>
      </p:sp>
      <p:pic>
        <p:nvPicPr>
          <p:cNvPr id="13" name="Picture 12">
            <a:extLst>
              <a:ext uri="{FF2B5EF4-FFF2-40B4-BE49-F238E27FC236}">
                <a16:creationId xmlns:a16="http://schemas.microsoft.com/office/drawing/2014/main" id="{11CD5A8F-3EDD-344F-8F7A-394D6ED4040B}"/>
              </a:ext>
            </a:extLst>
          </p:cNvPr>
          <p:cNvPicPr>
            <a:picLocks noChangeAspect="1"/>
          </p:cNvPicPr>
          <p:nvPr/>
        </p:nvPicPr>
        <p:blipFill rotWithShape="1">
          <a:blip r:embed="rId2"/>
          <a:srcRect b="2920"/>
          <a:stretch/>
        </p:blipFill>
        <p:spPr>
          <a:xfrm>
            <a:off x="7224838" y="5967312"/>
            <a:ext cx="2306620" cy="315058"/>
          </a:xfrm>
          <a:prstGeom prst="rect">
            <a:avLst/>
          </a:prstGeom>
        </p:spPr>
      </p:pic>
    </p:spTree>
    <p:extLst>
      <p:ext uri="{BB962C8B-B14F-4D97-AF65-F5344CB8AC3E}">
        <p14:creationId xmlns:p14="http://schemas.microsoft.com/office/powerpoint/2010/main" val="614227971"/>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B133B9A-34A3-E342-B26D-F648E7019C63}"/>
              </a:ext>
            </a:extLst>
          </p:cNvPr>
          <p:cNvSpPr/>
          <p:nvPr/>
        </p:nvSpPr>
        <p:spPr>
          <a:xfrm>
            <a:off x="233766" y="495945"/>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conscious</a:t>
            </a:r>
          </a:p>
        </p:txBody>
      </p:sp>
      <p:pic>
        <p:nvPicPr>
          <p:cNvPr id="7" name="Picture 6">
            <a:extLst>
              <a:ext uri="{FF2B5EF4-FFF2-40B4-BE49-F238E27FC236}">
                <a16:creationId xmlns:a16="http://schemas.microsoft.com/office/drawing/2014/main" id="{4EC7BEF7-579F-DC45-B80C-72280D995D6E}"/>
              </a:ext>
            </a:extLst>
          </p:cNvPr>
          <p:cNvPicPr>
            <a:picLocks noChangeAspect="1"/>
          </p:cNvPicPr>
          <p:nvPr/>
        </p:nvPicPr>
        <p:blipFill rotWithShape="1">
          <a:blip r:embed="rId2"/>
          <a:srcRect b="2920"/>
          <a:stretch/>
        </p:blipFill>
        <p:spPr>
          <a:xfrm>
            <a:off x="7224838" y="2689418"/>
            <a:ext cx="2306620" cy="315058"/>
          </a:xfrm>
          <a:prstGeom prst="rect">
            <a:avLst/>
          </a:prstGeom>
        </p:spPr>
      </p:pic>
      <p:sp>
        <p:nvSpPr>
          <p:cNvPr id="12" name="Rectangle 11">
            <a:extLst>
              <a:ext uri="{FF2B5EF4-FFF2-40B4-BE49-F238E27FC236}">
                <a16:creationId xmlns:a16="http://schemas.microsoft.com/office/drawing/2014/main" id="{E9AA6925-7C58-7E4B-9097-64BEE37EC332}"/>
              </a:ext>
            </a:extLst>
          </p:cNvPr>
          <p:cNvSpPr/>
          <p:nvPr/>
        </p:nvSpPr>
        <p:spPr>
          <a:xfrm>
            <a:off x="233766" y="3773839"/>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instinctively</a:t>
            </a:r>
          </a:p>
        </p:txBody>
      </p:sp>
      <p:pic>
        <p:nvPicPr>
          <p:cNvPr id="13" name="Picture 12">
            <a:extLst>
              <a:ext uri="{FF2B5EF4-FFF2-40B4-BE49-F238E27FC236}">
                <a16:creationId xmlns:a16="http://schemas.microsoft.com/office/drawing/2014/main" id="{11CD5A8F-3EDD-344F-8F7A-394D6ED4040B}"/>
              </a:ext>
            </a:extLst>
          </p:cNvPr>
          <p:cNvPicPr>
            <a:picLocks noChangeAspect="1"/>
          </p:cNvPicPr>
          <p:nvPr/>
        </p:nvPicPr>
        <p:blipFill rotWithShape="1">
          <a:blip r:embed="rId2"/>
          <a:srcRect b="2920"/>
          <a:stretch/>
        </p:blipFill>
        <p:spPr>
          <a:xfrm>
            <a:off x="7224838" y="5967312"/>
            <a:ext cx="2306620" cy="315058"/>
          </a:xfrm>
          <a:prstGeom prst="rect">
            <a:avLst/>
          </a:prstGeom>
        </p:spPr>
      </p:pic>
    </p:spTree>
    <p:extLst>
      <p:ext uri="{BB962C8B-B14F-4D97-AF65-F5344CB8AC3E}">
        <p14:creationId xmlns:p14="http://schemas.microsoft.com/office/powerpoint/2010/main" val="3122117916"/>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B133B9A-34A3-E342-B26D-F648E7019C63}"/>
              </a:ext>
            </a:extLst>
          </p:cNvPr>
          <p:cNvSpPr/>
          <p:nvPr/>
        </p:nvSpPr>
        <p:spPr>
          <a:xfrm>
            <a:off x="233766" y="495945"/>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faltered</a:t>
            </a:r>
          </a:p>
        </p:txBody>
      </p:sp>
      <p:pic>
        <p:nvPicPr>
          <p:cNvPr id="7" name="Picture 6">
            <a:extLst>
              <a:ext uri="{FF2B5EF4-FFF2-40B4-BE49-F238E27FC236}">
                <a16:creationId xmlns:a16="http://schemas.microsoft.com/office/drawing/2014/main" id="{4EC7BEF7-579F-DC45-B80C-72280D995D6E}"/>
              </a:ext>
            </a:extLst>
          </p:cNvPr>
          <p:cNvPicPr>
            <a:picLocks noChangeAspect="1"/>
          </p:cNvPicPr>
          <p:nvPr/>
        </p:nvPicPr>
        <p:blipFill rotWithShape="1">
          <a:blip r:embed="rId2"/>
          <a:srcRect b="2920"/>
          <a:stretch/>
        </p:blipFill>
        <p:spPr>
          <a:xfrm>
            <a:off x="7224838" y="2689418"/>
            <a:ext cx="2306620" cy="315058"/>
          </a:xfrm>
          <a:prstGeom prst="rect">
            <a:avLst/>
          </a:prstGeom>
        </p:spPr>
      </p:pic>
      <p:sp>
        <p:nvSpPr>
          <p:cNvPr id="12" name="Rectangle 11">
            <a:extLst>
              <a:ext uri="{FF2B5EF4-FFF2-40B4-BE49-F238E27FC236}">
                <a16:creationId xmlns:a16="http://schemas.microsoft.com/office/drawing/2014/main" id="{E9AA6925-7C58-7E4B-9097-64BEE37EC332}"/>
              </a:ext>
            </a:extLst>
          </p:cNvPr>
          <p:cNvSpPr/>
          <p:nvPr/>
        </p:nvSpPr>
        <p:spPr>
          <a:xfrm>
            <a:off x="233766" y="3773839"/>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exchanged</a:t>
            </a:r>
          </a:p>
        </p:txBody>
      </p:sp>
      <p:pic>
        <p:nvPicPr>
          <p:cNvPr id="13" name="Picture 12">
            <a:extLst>
              <a:ext uri="{FF2B5EF4-FFF2-40B4-BE49-F238E27FC236}">
                <a16:creationId xmlns:a16="http://schemas.microsoft.com/office/drawing/2014/main" id="{11CD5A8F-3EDD-344F-8F7A-394D6ED4040B}"/>
              </a:ext>
            </a:extLst>
          </p:cNvPr>
          <p:cNvPicPr>
            <a:picLocks noChangeAspect="1"/>
          </p:cNvPicPr>
          <p:nvPr/>
        </p:nvPicPr>
        <p:blipFill rotWithShape="1">
          <a:blip r:embed="rId2"/>
          <a:srcRect b="2920"/>
          <a:stretch/>
        </p:blipFill>
        <p:spPr>
          <a:xfrm>
            <a:off x="7224838" y="5967312"/>
            <a:ext cx="2306620" cy="315058"/>
          </a:xfrm>
          <a:prstGeom prst="rect">
            <a:avLst/>
          </a:prstGeom>
        </p:spPr>
      </p:pic>
    </p:spTree>
    <p:extLst>
      <p:ext uri="{BB962C8B-B14F-4D97-AF65-F5344CB8AC3E}">
        <p14:creationId xmlns:p14="http://schemas.microsoft.com/office/powerpoint/2010/main" val="3226889686"/>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B133B9A-34A3-E342-B26D-F648E7019C63}"/>
              </a:ext>
            </a:extLst>
          </p:cNvPr>
          <p:cNvSpPr/>
          <p:nvPr/>
        </p:nvSpPr>
        <p:spPr>
          <a:xfrm>
            <a:off x="233766" y="495945"/>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impatient</a:t>
            </a:r>
          </a:p>
        </p:txBody>
      </p:sp>
      <p:pic>
        <p:nvPicPr>
          <p:cNvPr id="7" name="Picture 6">
            <a:extLst>
              <a:ext uri="{FF2B5EF4-FFF2-40B4-BE49-F238E27FC236}">
                <a16:creationId xmlns:a16="http://schemas.microsoft.com/office/drawing/2014/main" id="{4EC7BEF7-579F-DC45-B80C-72280D995D6E}"/>
              </a:ext>
            </a:extLst>
          </p:cNvPr>
          <p:cNvPicPr>
            <a:picLocks noChangeAspect="1"/>
          </p:cNvPicPr>
          <p:nvPr/>
        </p:nvPicPr>
        <p:blipFill rotWithShape="1">
          <a:blip r:embed="rId2"/>
          <a:srcRect b="2920"/>
          <a:stretch/>
        </p:blipFill>
        <p:spPr>
          <a:xfrm>
            <a:off x="7224838" y="2689418"/>
            <a:ext cx="2306620" cy="315058"/>
          </a:xfrm>
          <a:prstGeom prst="rect">
            <a:avLst/>
          </a:prstGeom>
        </p:spPr>
      </p:pic>
      <p:sp>
        <p:nvSpPr>
          <p:cNvPr id="12" name="Rectangle 11">
            <a:extLst>
              <a:ext uri="{FF2B5EF4-FFF2-40B4-BE49-F238E27FC236}">
                <a16:creationId xmlns:a16="http://schemas.microsoft.com/office/drawing/2014/main" id="{E9AA6925-7C58-7E4B-9097-64BEE37EC332}"/>
              </a:ext>
            </a:extLst>
          </p:cNvPr>
          <p:cNvSpPr/>
          <p:nvPr/>
        </p:nvSpPr>
        <p:spPr>
          <a:xfrm>
            <a:off x="233766" y="3773839"/>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reared</a:t>
            </a:r>
          </a:p>
        </p:txBody>
      </p:sp>
      <p:pic>
        <p:nvPicPr>
          <p:cNvPr id="13" name="Picture 12">
            <a:extLst>
              <a:ext uri="{FF2B5EF4-FFF2-40B4-BE49-F238E27FC236}">
                <a16:creationId xmlns:a16="http://schemas.microsoft.com/office/drawing/2014/main" id="{11CD5A8F-3EDD-344F-8F7A-394D6ED4040B}"/>
              </a:ext>
            </a:extLst>
          </p:cNvPr>
          <p:cNvPicPr>
            <a:picLocks noChangeAspect="1"/>
          </p:cNvPicPr>
          <p:nvPr/>
        </p:nvPicPr>
        <p:blipFill rotWithShape="1">
          <a:blip r:embed="rId2"/>
          <a:srcRect b="2920"/>
          <a:stretch/>
        </p:blipFill>
        <p:spPr>
          <a:xfrm>
            <a:off x="7224838" y="5967312"/>
            <a:ext cx="2306620" cy="315058"/>
          </a:xfrm>
          <a:prstGeom prst="rect">
            <a:avLst/>
          </a:prstGeom>
        </p:spPr>
      </p:pic>
    </p:spTree>
    <p:extLst>
      <p:ext uri="{BB962C8B-B14F-4D97-AF65-F5344CB8AC3E}">
        <p14:creationId xmlns:p14="http://schemas.microsoft.com/office/powerpoint/2010/main" val="2431104421"/>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B133B9A-34A3-E342-B26D-F648E7019C63}"/>
              </a:ext>
            </a:extLst>
          </p:cNvPr>
          <p:cNvSpPr/>
          <p:nvPr/>
        </p:nvSpPr>
        <p:spPr>
          <a:xfrm>
            <a:off x="233766" y="495945"/>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briefly</a:t>
            </a:r>
          </a:p>
        </p:txBody>
      </p:sp>
      <p:pic>
        <p:nvPicPr>
          <p:cNvPr id="7" name="Picture 6">
            <a:extLst>
              <a:ext uri="{FF2B5EF4-FFF2-40B4-BE49-F238E27FC236}">
                <a16:creationId xmlns:a16="http://schemas.microsoft.com/office/drawing/2014/main" id="{4EC7BEF7-579F-DC45-B80C-72280D995D6E}"/>
              </a:ext>
            </a:extLst>
          </p:cNvPr>
          <p:cNvPicPr>
            <a:picLocks noChangeAspect="1"/>
          </p:cNvPicPr>
          <p:nvPr/>
        </p:nvPicPr>
        <p:blipFill rotWithShape="1">
          <a:blip r:embed="rId2"/>
          <a:srcRect b="2920"/>
          <a:stretch/>
        </p:blipFill>
        <p:spPr>
          <a:xfrm>
            <a:off x="7224838" y="2689418"/>
            <a:ext cx="2306620" cy="315058"/>
          </a:xfrm>
          <a:prstGeom prst="rect">
            <a:avLst/>
          </a:prstGeom>
        </p:spPr>
      </p:pic>
      <p:sp>
        <p:nvSpPr>
          <p:cNvPr id="12" name="Rectangle 11">
            <a:extLst>
              <a:ext uri="{FF2B5EF4-FFF2-40B4-BE49-F238E27FC236}">
                <a16:creationId xmlns:a16="http://schemas.microsoft.com/office/drawing/2014/main" id="{E9AA6925-7C58-7E4B-9097-64BEE37EC332}"/>
              </a:ext>
            </a:extLst>
          </p:cNvPr>
          <p:cNvSpPr/>
          <p:nvPr/>
        </p:nvSpPr>
        <p:spPr>
          <a:xfrm>
            <a:off x="233766" y="3773839"/>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paraded</a:t>
            </a:r>
          </a:p>
        </p:txBody>
      </p:sp>
      <p:pic>
        <p:nvPicPr>
          <p:cNvPr id="13" name="Picture 12">
            <a:extLst>
              <a:ext uri="{FF2B5EF4-FFF2-40B4-BE49-F238E27FC236}">
                <a16:creationId xmlns:a16="http://schemas.microsoft.com/office/drawing/2014/main" id="{11CD5A8F-3EDD-344F-8F7A-394D6ED4040B}"/>
              </a:ext>
            </a:extLst>
          </p:cNvPr>
          <p:cNvPicPr>
            <a:picLocks noChangeAspect="1"/>
          </p:cNvPicPr>
          <p:nvPr/>
        </p:nvPicPr>
        <p:blipFill rotWithShape="1">
          <a:blip r:embed="rId2"/>
          <a:srcRect b="2920"/>
          <a:stretch/>
        </p:blipFill>
        <p:spPr>
          <a:xfrm>
            <a:off x="7224838" y="5967312"/>
            <a:ext cx="2306620" cy="315058"/>
          </a:xfrm>
          <a:prstGeom prst="rect">
            <a:avLst/>
          </a:prstGeom>
        </p:spPr>
      </p:pic>
    </p:spTree>
    <p:extLst>
      <p:ext uri="{BB962C8B-B14F-4D97-AF65-F5344CB8AC3E}">
        <p14:creationId xmlns:p14="http://schemas.microsoft.com/office/powerpoint/2010/main" val="1108565285"/>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B133B9A-34A3-E342-B26D-F648E7019C63}"/>
              </a:ext>
            </a:extLst>
          </p:cNvPr>
          <p:cNvSpPr/>
          <p:nvPr/>
        </p:nvSpPr>
        <p:spPr>
          <a:xfrm>
            <a:off x="233766" y="495945"/>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glanced</a:t>
            </a:r>
          </a:p>
        </p:txBody>
      </p:sp>
      <p:pic>
        <p:nvPicPr>
          <p:cNvPr id="7" name="Picture 6">
            <a:extLst>
              <a:ext uri="{FF2B5EF4-FFF2-40B4-BE49-F238E27FC236}">
                <a16:creationId xmlns:a16="http://schemas.microsoft.com/office/drawing/2014/main" id="{4EC7BEF7-579F-DC45-B80C-72280D995D6E}"/>
              </a:ext>
            </a:extLst>
          </p:cNvPr>
          <p:cNvPicPr>
            <a:picLocks noChangeAspect="1"/>
          </p:cNvPicPr>
          <p:nvPr/>
        </p:nvPicPr>
        <p:blipFill rotWithShape="1">
          <a:blip r:embed="rId2"/>
          <a:srcRect b="2920"/>
          <a:stretch/>
        </p:blipFill>
        <p:spPr>
          <a:xfrm>
            <a:off x="7224838" y="2689418"/>
            <a:ext cx="2306620" cy="315058"/>
          </a:xfrm>
          <a:prstGeom prst="rect">
            <a:avLst/>
          </a:prstGeom>
        </p:spPr>
      </p:pic>
      <p:sp>
        <p:nvSpPr>
          <p:cNvPr id="12" name="Rectangle 11">
            <a:extLst>
              <a:ext uri="{FF2B5EF4-FFF2-40B4-BE49-F238E27FC236}">
                <a16:creationId xmlns:a16="http://schemas.microsoft.com/office/drawing/2014/main" id="{E9AA6925-7C58-7E4B-9097-64BEE37EC332}"/>
              </a:ext>
            </a:extLst>
          </p:cNvPr>
          <p:cNvSpPr/>
          <p:nvPr/>
        </p:nvSpPr>
        <p:spPr>
          <a:xfrm>
            <a:off x="233766" y="3773839"/>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crept</a:t>
            </a:r>
          </a:p>
        </p:txBody>
      </p:sp>
      <p:pic>
        <p:nvPicPr>
          <p:cNvPr id="13" name="Picture 12">
            <a:extLst>
              <a:ext uri="{FF2B5EF4-FFF2-40B4-BE49-F238E27FC236}">
                <a16:creationId xmlns:a16="http://schemas.microsoft.com/office/drawing/2014/main" id="{11CD5A8F-3EDD-344F-8F7A-394D6ED4040B}"/>
              </a:ext>
            </a:extLst>
          </p:cNvPr>
          <p:cNvPicPr>
            <a:picLocks noChangeAspect="1"/>
          </p:cNvPicPr>
          <p:nvPr/>
        </p:nvPicPr>
        <p:blipFill rotWithShape="1">
          <a:blip r:embed="rId2"/>
          <a:srcRect b="2920"/>
          <a:stretch/>
        </p:blipFill>
        <p:spPr>
          <a:xfrm>
            <a:off x="7224838" y="5967312"/>
            <a:ext cx="2306620" cy="315058"/>
          </a:xfrm>
          <a:prstGeom prst="rect">
            <a:avLst/>
          </a:prstGeom>
        </p:spPr>
      </p:pic>
    </p:spTree>
    <p:extLst>
      <p:ext uri="{BB962C8B-B14F-4D97-AF65-F5344CB8AC3E}">
        <p14:creationId xmlns:p14="http://schemas.microsoft.com/office/powerpoint/2010/main" val="2166031738"/>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B133B9A-34A3-E342-B26D-F648E7019C63}"/>
              </a:ext>
            </a:extLst>
          </p:cNvPr>
          <p:cNvSpPr/>
          <p:nvPr/>
        </p:nvSpPr>
        <p:spPr>
          <a:xfrm>
            <a:off x="233766" y="495945"/>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charming</a:t>
            </a:r>
          </a:p>
        </p:txBody>
      </p:sp>
      <p:pic>
        <p:nvPicPr>
          <p:cNvPr id="7" name="Picture 6">
            <a:extLst>
              <a:ext uri="{FF2B5EF4-FFF2-40B4-BE49-F238E27FC236}">
                <a16:creationId xmlns:a16="http://schemas.microsoft.com/office/drawing/2014/main" id="{4EC7BEF7-579F-DC45-B80C-72280D995D6E}"/>
              </a:ext>
            </a:extLst>
          </p:cNvPr>
          <p:cNvPicPr>
            <a:picLocks noChangeAspect="1"/>
          </p:cNvPicPr>
          <p:nvPr/>
        </p:nvPicPr>
        <p:blipFill rotWithShape="1">
          <a:blip r:embed="rId2"/>
          <a:srcRect b="2920"/>
          <a:stretch/>
        </p:blipFill>
        <p:spPr>
          <a:xfrm>
            <a:off x="7224838" y="2689418"/>
            <a:ext cx="2306620" cy="315058"/>
          </a:xfrm>
          <a:prstGeom prst="rect">
            <a:avLst/>
          </a:prstGeom>
        </p:spPr>
      </p:pic>
      <p:sp>
        <p:nvSpPr>
          <p:cNvPr id="12" name="Rectangle 11">
            <a:extLst>
              <a:ext uri="{FF2B5EF4-FFF2-40B4-BE49-F238E27FC236}">
                <a16:creationId xmlns:a16="http://schemas.microsoft.com/office/drawing/2014/main" id="{E9AA6925-7C58-7E4B-9097-64BEE37EC332}"/>
              </a:ext>
            </a:extLst>
          </p:cNvPr>
          <p:cNvSpPr/>
          <p:nvPr/>
        </p:nvSpPr>
        <p:spPr>
          <a:xfrm>
            <a:off x="233766" y="3773839"/>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desperate</a:t>
            </a:r>
          </a:p>
        </p:txBody>
      </p:sp>
      <p:pic>
        <p:nvPicPr>
          <p:cNvPr id="13" name="Picture 12">
            <a:extLst>
              <a:ext uri="{FF2B5EF4-FFF2-40B4-BE49-F238E27FC236}">
                <a16:creationId xmlns:a16="http://schemas.microsoft.com/office/drawing/2014/main" id="{11CD5A8F-3EDD-344F-8F7A-394D6ED4040B}"/>
              </a:ext>
            </a:extLst>
          </p:cNvPr>
          <p:cNvPicPr>
            <a:picLocks noChangeAspect="1"/>
          </p:cNvPicPr>
          <p:nvPr/>
        </p:nvPicPr>
        <p:blipFill rotWithShape="1">
          <a:blip r:embed="rId2"/>
          <a:srcRect b="2920"/>
          <a:stretch/>
        </p:blipFill>
        <p:spPr>
          <a:xfrm>
            <a:off x="7224838" y="5967312"/>
            <a:ext cx="2306620" cy="315058"/>
          </a:xfrm>
          <a:prstGeom prst="rect">
            <a:avLst/>
          </a:prstGeom>
        </p:spPr>
      </p:pic>
    </p:spTree>
    <p:extLst>
      <p:ext uri="{BB962C8B-B14F-4D97-AF65-F5344CB8AC3E}">
        <p14:creationId xmlns:p14="http://schemas.microsoft.com/office/powerpoint/2010/main" val="1788115156"/>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B133B9A-34A3-E342-B26D-F648E7019C63}"/>
              </a:ext>
            </a:extLst>
          </p:cNvPr>
          <p:cNvSpPr/>
          <p:nvPr/>
        </p:nvSpPr>
        <p:spPr>
          <a:xfrm>
            <a:off x="233766" y="495945"/>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fascinated</a:t>
            </a:r>
          </a:p>
        </p:txBody>
      </p:sp>
      <p:pic>
        <p:nvPicPr>
          <p:cNvPr id="7" name="Picture 6">
            <a:extLst>
              <a:ext uri="{FF2B5EF4-FFF2-40B4-BE49-F238E27FC236}">
                <a16:creationId xmlns:a16="http://schemas.microsoft.com/office/drawing/2014/main" id="{4EC7BEF7-579F-DC45-B80C-72280D995D6E}"/>
              </a:ext>
            </a:extLst>
          </p:cNvPr>
          <p:cNvPicPr>
            <a:picLocks noChangeAspect="1"/>
          </p:cNvPicPr>
          <p:nvPr/>
        </p:nvPicPr>
        <p:blipFill rotWithShape="1">
          <a:blip r:embed="rId2"/>
          <a:srcRect b="2920"/>
          <a:stretch/>
        </p:blipFill>
        <p:spPr>
          <a:xfrm>
            <a:off x="7224838" y="2689418"/>
            <a:ext cx="2306620" cy="315058"/>
          </a:xfrm>
          <a:prstGeom prst="rect">
            <a:avLst/>
          </a:prstGeom>
        </p:spPr>
      </p:pic>
      <p:sp>
        <p:nvSpPr>
          <p:cNvPr id="12" name="Rectangle 11">
            <a:extLst>
              <a:ext uri="{FF2B5EF4-FFF2-40B4-BE49-F238E27FC236}">
                <a16:creationId xmlns:a16="http://schemas.microsoft.com/office/drawing/2014/main" id="{E9AA6925-7C58-7E4B-9097-64BEE37EC332}"/>
              </a:ext>
            </a:extLst>
          </p:cNvPr>
          <p:cNvSpPr/>
          <p:nvPr/>
        </p:nvSpPr>
        <p:spPr>
          <a:xfrm>
            <a:off x="233766" y="3773839"/>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stench</a:t>
            </a:r>
          </a:p>
        </p:txBody>
      </p:sp>
      <p:pic>
        <p:nvPicPr>
          <p:cNvPr id="13" name="Picture 12">
            <a:extLst>
              <a:ext uri="{FF2B5EF4-FFF2-40B4-BE49-F238E27FC236}">
                <a16:creationId xmlns:a16="http://schemas.microsoft.com/office/drawing/2014/main" id="{11CD5A8F-3EDD-344F-8F7A-394D6ED4040B}"/>
              </a:ext>
            </a:extLst>
          </p:cNvPr>
          <p:cNvPicPr>
            <a:picLocks noChangeAspect="1"/>
          </p:cNvPicPr>
          <p:nvPr/>
        </p:nvPicPr>
        <p:blipFill rotWithShape="1">
          <a:blip r:embed="rId2"/>
          <a:srcRect b="2920"/>
          <a:stretch/>
        </p:blipFill>
        <p:spPr>
          <a:xfrm>
            <a:off x="7224838" y="5967312"/>
            <a:ext cx="2306620" cy="315058"/>
          </a:xfrm>
          <a:prstGeom prst="rect">
            <a:avLst/>
          </a:prstGeom>
        </p:spPr>
      </p:pic>
    </p:spTree>
    <p:extLst>
      <p:ext uri="{BB962C8B-B14F-4D97-AF65-F5344CB8AC3E}">
        <p14:creationId xmlns:p14="http://schemas.microsoft.com/office/powerpoint/2010/main" val="2848011189"/>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B133B9A-34A3-E342-B26D-F648E7019C63}"/>
              </a:ext>
            </a:extLst>
          </p:cNvPr>
          <p:cNvSpPr/>
          <p:nvPr/>
        </p:nvSpPr>
        <p:spPr>
          <a:xfrm>
            <a:off x="233766" y="495945"/>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wretched</a:t>
            </a:r>
          </a:p>
        </p:txBody>
      </p:sp>
      <p:pic>
        <p:nvPicPr>
          <p:cNvPr id="7" name="Picture 6">
            <a:extLst>
              <a:ext uri="{FF2B5EF4-FFF2-40B4-BE49-F238E27FC236}">
                <a16:creationId xmlns:a16="http://schemas.microsoft.com/office/drawing/2014/main" id="{4EC7BEF7-579F-DC45-B80C-72280D995D6E}"/>
              </a:ext>
            </a:extLst>
          </p:cNvPr>
          <p:cNvPicPr>
            <a:picLocks noChangeAspect="1"/>
          </p:cNvPicPr>
          <p:nvPr/>
        </p:nvPicPr>
        <p:blipFill rotWithShape="1">
          <a:blip r:embed="rId2"/>
          <a:srcRect b="2920"/>
          <a:stretch/>
        </p:blipFill>
        <p:spPr>
          <a:xfrm>
            <a:off x="7224838" y="2689418"/>
            <a:ext cx="2306620" cy="315058"/>
          </a:xfrm>
          <a:prstGeom prst="rect">
            <a:avLst/>
          </a:prstGeom>
        </p:spPr>
      </p:pic>
      <p:sp>
        <p:nvSpPr>
          <p:cNvPr id="12" name="Rectangle 11">
            <a:extLst>
              <a:ext uri="{FF2B5EF4-FFF2-40B4-BE49-F238E27FC236}">
                <a16:creationId xmlns:a16="http://schemas.microsoft.com/office/drawing/2014/main" id="{E9AA6925-7C58-7E4B-9097-64BEE37EC332}"/>
              </a:ext>
            </a:extLst>
          </p:cNvPr>
          <p:cNvSpPr/>
          <p:nvPr/>
        </p:nvSpPr>
        <p:spPr>
          <a:xfrm>
            <a:off x="233766" y="3773839"/>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motioned</a:t>
            </a:r>
          </a:p>
        </p:txBody>
      </p:sp>
      <p:pic>
        <p:nvPicPr>
          <p:cNvPr id="13" name="Picture 12">
            <a:extLst>
              <a:ext uri="{FF2B5EF4-FFF2-40B4-BE49-F238E27FC236}">
                <a16:creationId xmlns:a16="http://schemas.microsoft.com/office/drawing/2014/main" id="{11CD5A8F-3EDD-344F-8F7A-394D6ED4040B}"/>
              </a:ext>
            </a:extLst>
          </p:cNvPr>
          <p:cNvPicPr>
            <a:picLocks noChangeAspect="1"/>
          </p:cNvPicPr>
          <p:nvPr/>
        </p:nvPicPr>
        <p:blipFill rotWithShape="1">
          <a:blip r:embed="rId2"/>
          <a:srcRect b="2920"/>
          <a:stretch/>
        </p:blipFill>
        <p:spPr>
          <a:xfrm>
            <a:off x="7224838" y="5967312"/>
            <a:ext cx="2306620" cy="315058"/>
          </a:xfrm>
          <a:prstGeom prst="rect">
            <a:avLst/>
          </a:prstGeom>
        </p:spPr>
      </p:pic>
    </p:spTree>
    <p:extLst>
      <p:ext uri="{BB962C8B-B14F-4D97-AF65-F5344CB8AC3E}">
        <p14:creationId xmlns:p14="http://schemas.microsoft.com/office/powerpoint/2010/main" val="372735319"/>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B133B9A-34A3-E342-B26D-F648E7019C63}"/>
              </a:ext>
            </a:extLst>
          </p:cNvPr>
          <p:cNvSpPr/>
          <p:nvPr/>
        </p:nvSpPr>
        <p:spPr>
          <a:xfrm>
            <a:off x="233766" y="495945"/>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appearance</a:t>
            </a:r>
          </a:p>
        </p:txBody>
      </p:sp>
      <p:pic>
        <p:nvPicPr>
          <p:cNvPr id="7" name="Picture 6">
            <a:extLst>
              <a:ext uri="{FF2B5EF4-FFF2-40B4-BE49-F238E27FC236}">
                <a16:creationId xmlns:a16="http://schemas.microsoft.com/office/drawing/2014/main" id="{4EC7BEF7-579F-DC45-B80C-72280D995D6E}"/>
              </a:ext>
            </a:extLst>
          </p:cNvPr>
          <p:cNvPicPr>
            <a:picLocks noChangeAspect="1"/>
          </p:cNvPicPr>
          <p:nvPr/>
        </p:nvPicPr>
        <p:blipFill rotWithShape="1">
          <a:blip r:embed="rId2"/>
          <a:srcRect b="2920"/>
          <a:stretch/>
        </p:blipFill>
        <p:spPr>
          <a:xfrm>
            <a:off x="7224838" y="2689418"/>
            <a:ext cx="2306620" cy="315058"/>
          </a:xfrm>
          <a:prstGeom prst="rect">
            <a:avLst/>
          </a:prstGeom>
        </p:spPr>
      </p:pic>
      <p:sp>
        <p:nvSpPr>
          <p:cNvPr id="12" name="Rectangle 11">
            <a:extLst>
              <a:ext uri="{FF2B5EF4-FFF2-40B4-BE49-F238E27FC236}">
                <a16:creationId xmlns:a16="http://schemas.microsoft.com/office/drawing/2014/main" id="{E9AA6925-7C58-7E4B-9097-64BEE37EC332}"/>
              </a:ext>
            </a:extLst>
          </p:cNvPr>
          <p:cNvSpPr/>
          <p:nvPr/>
        </p:nvSpPr>
        <p:spPr>
          <a:xfrm>
            <a:off x="233766" y="3773839"/>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bitterly</a:t>
            </a:r>
          </a:p>
        </p:txBody>
      </p:sp>
      <p:pic>
        <p:nvPicPr>
          <p:cNvPr id="13" name="Picture 12">
            <a:extLst>
              <a:ext uri="{FF2B5EF4-FFF2-40B4-BE49-F238E27FC236}">
                <a16:creationId xmlns:a16="http://schemas.microsoft.com/office/drawing/2014/main" id="{11CD5A8F-3EDD-344F-8F7A-394D6ED4040B}"/>
              </a:ext>
            </a:extLst>
          </p:cNvPr>
          <p:cNvPicPr>
            <a:picLocks noChangeAspect="1"/>
          </p:cNvPicPr>
          <p:nvPr/>
        </p:nvPicPr>
        <p:blipFill rotWithShape="1">
          <a:blip r:embed="rId2"/>
          <a:srcRect b="2920"/>
          <a:stretch/>
        </p:blipFill>
        <p:spPr>
          <a:xfrm>
            <a:off x="7224838" y="5967312"/>
            <a:ext cx="2306620" cy="315058"/>
          </a:xfrm>
          <a:prstGeom prst="rect">
            <a:avLst/>
          </a:prstGeom>
        </p:spPr>
      </p:pic>
    </p:spTree>
    <p:extLst>
      <p:ext uri="{BB962C8B-B14F-4D97-AF65-F5344CB8AC3E}">
        <p14:creationId xmlns:p14="http://schemas.microsoft.com/office/powerpoint/2010/main" val="268994522"/>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B133B9A-34A3-E342-B26D-F648E7019C63}"/>
              </a:ext>
            </a:extLst>
          </p:cNvPr>
          <p:cNvSpPr/>
          <p:nvPr/>
        </p:nvSpPr>
        <p:spPr>
          <a:xfrm>
            <a:off x="233766" y="495945"/>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swarmed</a:t>
            </a:r>
          </a:p>
        </p:txBody>
      </p:sp>
      <p:pic>
        <p:nvPicPr>
          <p:cNvPr id="7" name="Picture 6">
            <a:extLst>
              <a:ext uri="{FF2B5EF4-FFF2-40B4-BE49-F238E27FC236}">
                <a16:creationId xmlns:a16="http://schemas.microsoft.com/office/drawing/2014/main" id="{4EC7BEF7-579F-DC45-B80C-72280D995D6E}"/>
              </a:ext>
            </a:extLst>
          </p:cNvPr>
          <p:cNvPicPr>
            <a:picLocks noChangeAspect="1"/>
          </p:cNvPicPr>
          <p:nvPr/>
        </p:nvPicPr>
        <p:blipFill rotWithShape="1">
          <a:blip r:embed="rId2"/>
          <a:srcRect b="2920"/>
          <a:stretch/>
        </p:blipFill>
        <p:spPr>
          <a:xfrm>
            <a:off x="7224838" y="2689418"/>
            <a:ext cx="2306620" cy="315058"/>
          </a:xfrm>
          <a:prstGeom prst="rect">
            <a:avLst/>
          </a:prstGeom>
        </p:spPr>
      </p:pic>
      <p:sp>
        <p:nvSpPr>
          <p:cNvPr id="12" name="Rectangle 11">
            <a:extLst>
              <a:ext uri="{FF2B5EF4-FFF2-40B4-BE49-F238E27FC236}">
                <a16:creationId xmlns:a16="http://schemas.microsoft.com/office/drawing/2014/main" id="{E9AA6925-7C58-7E4B-9097-64BEE37EC332}"/>
              </a:ext>
            </a:extLst>
          </p:cNvPr>
          <p:cNvSpPr/>
          <p:nvPr/>
        </p:nvSpPr>
        <p:spPr>
          <a:xfrm>
            <a:off x="233766" y="3773839"/>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lofty</a:t>
            </a:r>
          </a:p>
        </p:txBody>
      </p:sp>
      <p:pic>
        <p:nvPicPr>
          <p:cNvPr id="13" name="Picture 12">
            <a:extLst>
              <a:ext uri="{FF2B5EF4-FFF2-40B4-BE49-F238E27FC236}">
                <a16:creationId xmlns:a16="http://schemas.microsoft.com/office/drawing/2014/main" id="{11CD5A8F-3EDD-344F-8F7A-394D6ED4040B}"/>
              </a:ext>
            </a:extLst>
          </p:cNvPr>
          <p:cNvPicPr>
            <a:picLocks noChangeAspect="1"/>
          </p:cNvPicPr>
          <p:nvPr/>
        </p:nvPicPr>
        <p:blipFill rotWithShape="1">
          <a:blip r:embed="rId2"/>
          <a:srcRect b="2920"/>
          <a:stretch/>
        </p:blipFill>
        <p:spPr>
          <a:xfrm>
            <a:off x="7224838" y="5967312"/>
            <a:ext cx="2306620" cy="315058"/>
          </a:xfrm>
          <a:prstGeom prst="rect">
            <a:avLst/>
          </a:prstGeom>
        </p:spPr>
      </p:pic>
    </p:spTree>
    <p:extLst>
      <p:ext uri="{BB962C8B-B14F-4D97-AF65-F5344CB8AC3E}">
        <p14:creationId xmlns:p14="http://schemas.microsoft.com/office/powerpoint/2010/main" val="3611110579"/>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B133B9A-34A3-E342-B26D-F648E7019C63}"/>
              </a:ext>
            </a:extLst>
          </p:cNvPr>
          <p:cNvSpPr/>
          <p:nvPr/>
        </p:nvSpPr>
        <p:spPr>
          <a:xfrm>
            <a:off x="233766" y="495945"/>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moistening</a:t>
            </a:r>
          </a:p>
        </p:txBody>
      </p:sp>
      <p:pic>
        <p:nvPicPr>
          <p:cNvPr id="7" name="Picture 6">
            <a:extLst>
              <a:ext uri="{FF2B5EF4-FFF2-40B4-BE49-F238E27FC236}">
                <a16:creationId xmlns:a16="http://schemas.microsoft.com/office/drawing/2014/main" id="{4EC7BEF7-579F-DC45-B80C-72280D995D6E}"/>
              </a:ext>
            </a:extLst>
          </p:cNvPr>
          <p:cNvPicPr>
            <a:picLocks noChangeAspect="1"/>
          </p:cNvPicPr>
          <p:nvPr/>
        </p:nvPicPr>
        <p:blipFill rotWithShape="1">
          <a:blip r:embed="rId2"/>
          <a:srcRect b="2920"/>
          <a:stretch/>
        </p:blipFill>
        <p:spPr>
          <a:xfrm>
            <a:off x="7224838" y="2689418"/>
            <a:ext cx="2306620" cy="315058"/>
          </a:xfrm>
          <a:prstGeom prst="rect">
            <a:avLst/>
          </a:prstGeom>
        </p:spPr>
      </p:pic>
      <p:sp>
        <p:nvSpPr>
          <p:cNvPr id="12" name="Rectangle 11">
            <a:extLst>
              <a:ext uri="{FF2B5EF4-FFF2-40B4-BE49-F238E27FC236}">
                <a16:creationId xmlns:a16="http://schemas.microsoft.com/office/drawing/2014/main" id="{E9AA6925-7C58-7E4B-9097-64BEE37EC332}"/>
              </a:ext>
            </a:extLst>
          </p:cNvPr>
          <p:cNvSpPr/>
          <p:nvPr/>
        </p:nvSpPr>
        <p:spPr>
          <a:xfrm>
            <a:off x="233766" y="3773839"/>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vaguely</a:t>
            </a:r>
          </a:p>
        </p:txBody>
      </p:sp>
      <p:pic>
        <p:nvPicPr>
          <p:cNvPr id="13" name="Picture 12">
            <a:extLst>
              <a:ext uri="{FF2B5EF4-FFF2-40B4-BE49-F238E27FC236}">
                <a16:creationId xmlns:a16="http://schemas.microsoft.com/office/drawing/2014/main" id="{11CD5A8F-3EDD-344F-8F7A-394D6ED4040B}"/>
              </a:ext>
            </a:extLst>
          </p:cNvPr>
          <p:cNvPicPr>
            <a:picLocks noChangeAspect="1"/>
          </p:cNvPicPr>
          <p:nvPr/>
        </p:nvPicPr>
        <p:blipFill rotWithShape="1">
          <a:blip r:embed="rId2"/>
          <a:srcRect b="2920"/>
          <a:stretch/>
        </p:blipFill>
        <p:spPr>
          <a:xfrm>
            <a:off x="7224838" y="5967312"/>
            <a:ext cx="2306620" cy="315058"/>
          </a:xfrm>
          <a:prstGeom prst="rect">
            <a:avLst/>
          </a:prstGeom>
        </p:spPr>
      </p:pic>
    </p:spTree>
    <p:extLst>
      <p:ext uri="{BB962C8B-B14F-4D97-AF65-F5344CB8AC3E}">
        <p14:creationId xmlns:p14="http://schemas.microsoft.com/office/powerpoint/2010/main" val="3145325704"/>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B133B9A-34A3-E342-B26D-F648E7019C63}"/>
              </a:ext>
            </a:extLst>
          </p:cNvPr>
          <p:cNvSpPr/>
          <p:nvPr/>
        </p:nvSpPr>
        <p:spPr>
          <a:xfrm>
            <a:off x="233766" y="495945"/>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chattering</a:t>
            </a:r>
          </a:p>
        </p:txBody>
      </p:sp>
      <p:pic>
        <p:nvPicPr>
          <p:cNvPr id="7" name="Picture 6">
            <a:extLst>
              <a:ext uri="{FF2B5EF4-FFF2-40B4-BE49-F238E27FC236}">
                <a16:creationId xmlns:a16="http://schemas.microsoft.com/office/drawing/2014/main" id="{4EC7BEF7-579F-DC45-B80C-72280D995D6E}"/>
              </a:ext>
            </a:extLst>
          </p:cNvPr>
          <p:cNvPicPr>
            <a:picLocks noChangeAspect="1"/>
          </p:cNvPicPr>
          <p:nvPr/>
        </p:nvPicPr>
        <p:blipFill rotWithShape="1">
          <a:blip r:embed="rId2"/>
          <a:srcRect b="2920"/>
          <a:stretch/>
        </p:blipFill>
        <p:spPr>
          <a:xfrm>
            <a:off x="7224838" y="2689418"/>
            <a:ext cx="2306620" cy="315058"/>
          </a:xfrm>
          <a:prstGeom prst="rect">
            <a:avLst/>
          </a:prstGeom>
        </p:spPr>
      </p:pic>
      <p:sp>
        <p:nvSpPr>
          <p:cNvPr id="12" name="Rectangle 11">
            <a:extLst>
              <a:ext uri="{FF2B5EF4-FFF2-40B4-BE49-F238E27FC236}">
                <a16:creationId xmlns:a16="http://schemas.microsoft.com/office/drawing/2014/main" id="{E9AA6925-7C58-7E4B-9097-64BEE37EC332}"/>
              </a:ext>
            </a:extLst>
          </p:cNvPr>
          <p:cNvSpPr/>
          <p:nvPr/>
        </p:nvSpPr>
        <p:spPr>
          <a:xfrm>
            <a:off x="233766" y="3773839"/>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gazing</a:t>
            </a:r>
          </a:p>
        </p:txBody>
      </p:sp>
      <p:pic>
        <p:nvPicPr>
          <p:cNvPr id="13" name="Picture 12">
            <a:extLst>
              <a:ext uri="{FF2B5EF4-FFF2-40B4-BE49-F238E27FC236}">
                <a16:creationId xmlns:a16="http://schemas.microsoft.com/office/drawing/2014/main" id="{11CD5A8F-3EDD-344F-8F7A-394D6ED4040B}"/>
              </a:ext>
            </a:extLst>
          </p:cNvPr>
          <p:cNvPicPr>
            <a:picLocks noChangeAspect="1"/>
          </p:cNvPicPr>
          <p:nvPr/>
        </p:nvPicPr>
        <p:blipFill rotWithShape="1">
          <a:blip r:embed="rId2"/>
          <a:srcRect b="2920"/>
          <a:stretch/>
        </p:blipFill>
        <p:spPr>
          <a:xfrm>
            <a:off x="7224838" y="5967312"/>
            <a:ext cx="2306620" cy="315058"/>
          </a:xfrm>
          <a:prstGeom prst="rect">
            <a:avLst/>
          </a:prstGeom>
        </p:spPr>
      </p:pic>
    </p:spTree>
    <p:extLst>
      <p:ext uri="{BB962C8B-B14F-4D97-AF65-F5344CB8AC3E}">
        <p14:creationId xmlns:p14="http://schemas.microsoft.com/office/powerpoint/2010/main" val="1376015975"/>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B133B9A-34A3-E342-B26D-F648E7019C63}"/>
              </a:ext>
            </a:extLst>
          </p:cNvPr>
          <p:cNvSpPr/>
          <p:nvPr/>
        </p:nvSpPr>
        <p:spPr>
          <a:xfrm>
            <a:off x="233766" y="495945"/>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dingy</a:t>
            </a:r>
          </a:p>
        </p:txBody>
      </p:sp>
      <p:pic>
        <p:nvPicPr>
          <p:cNvPr id="7" name="Picture 6">
            <a:extLst>
              <a:ext uri="{FF2B5EF4-FFF2-40B4-BE49-F238E27FC236}">
                <a16:creationId xmlns:a16="http://schemas.microsoft.com/office/drawing/2014/main" id="{4EC7BEF7-579F-DC45-B80C-72280D995D6E}"/>
              </a:ext>
            </a:extLst>
          </p:cNvPr>
          <p:cNvPicPr>
            <a:picLocks noChangeAspect="1"/>
          </p:cNvPicPr>
          <p:nvPr/>
        </p:nvPicPr>
        <p:blipFill rotWithShape="1">
          <a:blip r:embed="rId2"/>
          <a:srcRect b="2920"/>
          <a:stretch/>
        </p:blipFill>
        <p:spPr>
          <a:xfrm>
            <a:off x="7224838" y="2689418"/>
            <a:ext cx="2306620" cy="315058"/>
          </a:xfrm>
          <a:prstGeom prst="rect">
            <a:avLst/>
          </a:prstGeom>
        </p:spPr>
      </p:pic>
      <p:sp>
        <p:nvSpPr>
          <p:cNvPr id="12" name="Rectangle 11">
            <a:extLst>
              <a:ext uri="{FF2B5EF4-FFF2-40B4-BE49-F238E27FC236}">
                <a16:creationId xmlns:a16="http://schemas.microsoft.com/office/drawing/2014/main" id="{E9AA6925-7C58-7E4B-9097-64BEE37EC332}"/>
              </a:ext>
            </a:extLst>
          </p:cNvPr>
          <p:cNvSpPr/>
          <p:nvPr/>
        </p:nvSpPr>
        <p:spPr>
          <a:xfrm>
            <a:off x="233766" y="3773839"/>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lilting</a:t>
            </a:r>
          </a:p>
        </p:txBody>
      </p:sp>
      <p:pic>
        <p:nvPicPr>
          <p:cNvPr id="13" name="Picture 12">
            <a:extLst>
              <a:ext uri="{FF2B5EF4-FFF2-40B4-BE49-F238E27FC236}">
                <a16:creationId xmlns:a16="http://schemas.microsoft.com/office/drawing/2014/main" id="{11CD5A8F-3EDD-344F-8F7A-394D6ED4040B}"/>
              </a:ext>
            </a:extLst>
          </p:cNvPr>
          <p:cNvPicPr>
            <a:picLocks noChangeAspect="1"/>
          </p:cNvPicPr>
          <p:nvPr/>
        </p:nvPicPr>
        <p:blipFill rotWithShape="1">
          <a:blip r:embed="rId2"/>
          <a:srcRect b="2920"/>
          <a:stretch/>
        </p:blipFill>
        <p:spPr>
          <a:xfrm>
            <a:off x="7224838" y="5967312"/>
            <a:ext cx="2306620" cy="315058"/>
          </a:xfrm>
          <a:prstGeom prst="rect">
            <a:avLst/>
          </a:prstGeom>
        </p:spPr>
      </p:pic>
    </p:spTree>
    <p:extLst>
      <p:ext uri="{BB962C8B-B14F-4D97-AF65-F5344CB8AC3E}">
        <p14:creationId xmlns:p14="http://schemas.microsoft.com/office/powerpoint/2010/main" val="2002495221"/>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B133B9A-34A3-E342-B26D-F648E7019C63}"/>
              </a:ext>
            </a:extLst>
          </p:cNvPr>
          <p:cNvSpPr/>
          <p:nvPr/>
        </p:nvSpPr>
        <p:spPr>
          <a:xfrm>
            <a:off x="233766" y="495945"/>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drenched</a:t>
            </a:r>
          </a:p>
        </p:txBody>
      </p:sp>
      <p:pic>
        <p:nvPicPr>
          <p:cNvPr id="7" name="Picture 6">
            <a:extLst>
              <a:ext uri="{FF2B5EF4-FFF2-40B4-BE49-F238E27FC236}">
                <a16:creationId xmlns:a16="http://schemas.microsoft.com/office/drawing/2014/main" id="{4EC7BEF7-579F-DC45-B80C-72280D995D6E}"/>
              </a:ext>
            </a:extLst>
          </p:cNvPr>
          <p:cNvPicPr>
            <a:picLocks noChangeAspect="1"/>
          </p:cNvPicPr>
          <p:nvPr/>
        </p:nvPicPr>
        <p:blipFill rotWithShape="1">
          <a:blip r:embed="rId2"/>
          <a:srcRect b="2920"/>
          <a:stretch/>
        </p:blipFill>
        <p:spPr>
          <a:xfrm>
            <a:off x="7224838" y="2689418"/>
            <a:ext cx="2306620" cy="315058"/>
          </a:xfrm>
          <a:prstGeom prst="rect">
            <a:avLst/>
          </a:prstGeom>
        </p:spPr>
      </p:pic>
      <p:sp>
        <p:nvSpPr>
          <p:cNvPr id="12" name="Rectangle 11">
            <a:extLst>
              <a:ext uri="{FF2B5EF4-FFF2-40B4-BE49-F238E27FC236}">
                <a16:creationId xmlns:a16="http://schemas.microsoft.com/office/drawing/2014/main" id="{E9AA6925-7C58-7E4B-9097-64BEE37EC332}"/>
              </a:ext>
            </a:extLst>
          </p:cNvPr>
          <p:cNvSpPr/>
          <p:nvPr/>
        </p:nvSpPr>
        <p:spPr>
          <a:xfrm>
            <a:off x="233766" y="3773839"/>
            <a:ext cx="9438468" cy="2588217"/>
          </a:xfrm>
          <a:prstGeom prst="rect">
            <a:avLst/>
          </a:prstGeom>
          <a:solidFill>
            <a:schemeClr val="bg1"/>
          </a:solidFill>
          <a:ln w="120650" cmpd="thickThin">
            <a:solidFill>
              <a:srgbClr val="C926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latin typeface="Hiragino Kaku Gothic Std W8" panose="020B0800000000000000" pitchFamily="34" charset="-128"/>
                <a:ea typeface="Hiragino Kaku Gothic Std W8" panose="020B0800000000000000" pitchFamily="34" charset="-128"/>
              </a:rPr>
              <a:t>comfort</a:t>
            </a:r>
          </a:p>
        </p:txBody>
      </p:sp>
      <p:pic>
        <p:nvPicPr>
          <p:cNvPr id="13" name="Picture 12">
            <a:extLst>
              <a:ext uri="{FF2B5EF4-FFF2-40B4-BE49-F238E27FC236}">
                <a16:creationId xmlns:a16="http://schemas.microsoft.com/office/drawing/2014/main" id="{11CD5A8F-3EDD-344F-8F7A-394D6ED4040B}"/>
              </a:ext>
            </a:extLst>
          </p:cNvPr>
          <p:cNvPicPr>
            <a:picLocks noChangeAspect="1"/>
          </p:cNvPicPr>
          <p:nvPr/>
        </p:nvPicPr>
        <p:blipFill rotWithShape="1">
          <a:blip r:embed="rId2"/>
          <a:srcRect b="2920"/>
          <a:stretch/>
        </p:blipFill>
        <p:spPr>
          <a:xfrm>
            <a:off x="7224838" y="5967312"/>
            <a:ext cx="2306620" cy="315058"/>
          </a:xfrm>
          <a:prstGeom prst="rect">
            <a:avLst/>
          </a:prstGeom>
        </p:spPr>
      </p:pic>
    </p:spTree>
    <p:extLst>
      <p:ext uri="{BB962C8B-B14F-4D97-AF65-F5344CB8AC3E}">
        <p14:creationId xmlns:p14="http://schemas.microsoft.com/office/powerpoint/2010/main" val="2398655561"/>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B133B9A-34A3-E342-B26D-F648E7019C63}"/>
              </a:ext>
            </a:extLst>
          </p:cNvPr>
          <p:cNvSpPr/>
          <p:nvPr/>
        </p:nvSpPr>
        <p:spPr>
          <a:xfrm>
            <a:off x="233766" y="1941973"/>
            <a:ext cx="9438468" cy="2588217"/>
          </a:xfrm>
          <a:prstGeom prst="rect">
            <a:avLst/>
          </a:prstGeom>
          <a:solidFill>
            <a:schemeClr val="bg1"/>
          </a:solidFill>
          <a:ln w="120650" cmpd="thickThi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dirty="0">
                <a:solidFill>
                  <a:schemeClr val="tx1"/>
                </a:solidFill>
                <a:latin typeface="Hiragino Kaku Gothic Std W8" panose="020B0800000000000000" pitchFamily="34" charset="-128"/>
                <a:ea typeface="Hiragino Kaku Gothic Std W8" panose="020B0800000000000000" pitchFamily="34" charset="-128"/>
              </a:rPr>
              <a:t>VOCABULARY A-Z</a:t>
            </a:r>
          </a:p>
          <a:p>
            <a:pPr algn="ctr"/>
            <a:endParaRPr lang="en-US" sz="2400" dirty="0">
              <a:solidFill>
                <a:schemeClr val="tx1"/>
              </a:solidFill>
              <a:latin typeface="Hiragino Kaku Gothic Std W8" panose="020B0800000000000000" pitchFamily="34" charset="-128"/>
              <a:ea typeface="Hiragino Kaku Gothic Std W8" panose="020B0800000000000000" pitchFamily="34" charset="-128"/>
            </a:endParaRPr>
          </a:p>
          <a:p>
            <a:pPr algn="ctr"/>
            <a:r>
              <a:rPr lang="en-US" sz="2400" dirty="0">
                <a:solidFill>
                  <a:schemeClr val="tx1"/>
                </a:solidFill>
                <a:latin typeface="Hiragino Kaku Gothic Std W8" panose="020B0800000000000000" pitchFamily="34" charset="-128"/>
                <a:ea typeface="Hiragino Kaku Gothic Std W8" panose="020B0800000000000000" pitchFamily="34" charset="-128"/>
              </a:rPr>
              <a:t>As the book is read, pupils can record key vocabulary in an alphabetical order.</a:t>
            </a:r>
          </a:p>
          <a:p>
            <a:pPr algn="ctr"/>
            <a:endParaRPr lang="en-US" sz="2400" dirty="0">
              <a:solidFill>
                <a:schemeClr val="tx1"/>
              </a:solidFill>
              <a:latin typeface="Hiragino Kaku Gothic Std W8" panose="020B0800000000000000" pitchFamily="34" charset="-128"/>
              <a:ea typeface="Hiragino Kaku Gothic Std W8" panose="020B0800000000000000" pitchFamily="34" charset="-128"/>
            </a:endParaRPr>
          </a:p>
          <a:p>
            <a:pPr algn="ctr"/>
            <a:r>
              <a:rPr lang="en-US" sz="2400" dirty="0">
                <a:solidFill>
                  <a:schemeClr val="tx1"/>
                </a:solidFill>
                <a:latin typeface="Hiragino Kaku Gothic Std W8" panose="020B0800000000000000" pitchFamily="34" charset="-128"/>
                <a:ea typeface="Hiragino Kaku Gothic Std W8" panose="020B0800000000000000" pitchFamily="34" charset="-128"/>
              </a:rPr>
              <a:t>Limit the pupils to one word per box or let them accumulate as many words as possible.</a:t>
            </a:r>
          </a:p>
          <a:p>
            <a:pPr algn="ctr"/>
            <a:endParaRPr lang="en-US" sz="2400" dirty="0">
              <a:solidFill>
                <a:schemeClr val="tx1"/>
              </a:solidFill>
              <a:latin typeface="Hiragino Kaku Gothic Std W8" panose="020B0800000000000000" pitchFamily="34" charset="-128"/>
              <a:ea typeface="Hiragino Kaku Gothic Std W8" panose="020B0800000000000000" pitchFamily="34" charset="-128"/>
            </a:endParaRPr>
          </a:p>
          <a:p>
            <a:pPr algn="ctr"/>
            <a:r>
              <a:rPr lang="en-US" sz="2400" dirty="0">
                <a:solidFill>
                  <a:schemeClr val="tx1"/>
                </a:solidFill>
                <a:latin typeface="Hiragino Kaku Gothic Std W8" panose="020B0800000000000000" pitchFamily="34" charset="-128"/>
                <a:ea typeface="Hiragino Kaku Gothic Std W8" panose="020B0800000000000000" pitchFamily="34" charset="-128"/>
              </a:rPr>
              <a:t>This can be a fabulous resource to support writing, providing a key reference point for pupils.</a:t>
            </a:r>
          </a:p>
        </p:txBody>
      </p:sp>
      <p:pic>
        <p:nvPicPr>
          <p:cNvPr id="3" name="Picture 2">
            <a:extLst>
              <a:ext uri="{FF2B5EF4-FFF2-40B4-BE49-F238E27FC236}">
                <a16:creationId xmlns:a16="http://schemas.microsoft.com/office/drawing/2014/main" id="{BFF2EA30-7E79-994C-8F64-21E30343965A}"/>
              </a:ext>
            </a:extLst>
          </p:cNvPr>
          <p:cNvPicPr>
            <a:picLocks noChangeAspect="1"/>
          </p:cNvPicPr>
          <p:nvPr/>
        </p:nvPicPr>
        <p:blipFill rotWithShape="1">
          <a:blip r:embed="rId2"/>
          <a:srcRect b="2920"/>
          <a:stretch/>
        </p:blipFill>
        <p:spPr>
          <a:xfrm>
            <a:off x="7365614" y="6408183"/>
            <a:ext cx="2306620" cy="315058"/>
          </a:xfrm>
          <a:prstGeom prst="rect">
            <a:avLst/>
          </a:prstGeom>
        </p:spPr>
      </p:pic>
    </p:spTree>
    <p:extLst>
      <p:ext uri="{BB962C8B-B14F-4D97-AF65-F5344CB8AC3E}">
        <p14:creationId xmlns:p14="http://schemas.microsoft.com/office/powerpoint/2010/main" val="554592847"/>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3F92DD8A-D952-EB4D-940B-66B4807DE8AA}"/>
              </a:ext>
            </a:extLst>
          </p:cNvPr>
          <p:cNvGraphicFramePr>
            <a:graphicFrameLocks noGrp="1"/>
          </p:cNvGraphicFramePr>
          <p:nvPr/>
        </p:nvGraphicFramePr>
        <p:xfrm>
          <a:off x="353828" y="525917"/>
          <a:ext cx="9279270" cy="6045004"/>
        </p:xfrm>
        <a:graphic>
          <a:graphicData uri="http://schemas.openxmlformats.org/drawingml/2006/table">
            <a:tbl>
              <a:tblPr firstRow="1" bandRow="1">
                <a:tableStyleId>{5940675A-B579-460E-94D1-54222C63F5DA}</a:tableStyleId>
              </a:tblPr>
              <a:tblGrid>
                <a:gridCol w="1546545">
                  <a:extLst>
                    <a:ext uri="{9D8B030D-6E8A-4147-A177-3AD203B41FA5}">
                      <a16:colId xmlns:a16="http://schemas.microsoft.com/office/drawing/2014/main" val="1317294901"/>
                    </a:ext>
                  </a:extLst>
                </a:gridCol>
                <a:gridCol w="1546545">
                  <a:extLst>
                    <a:ext uri="{9D8B030D-6E8A-4147-A177-3AD203B41FA5}">
                      <a16:colId xmlns:a16="http://schemas.microsoft.com/office/drawing/2014/main" val="1948146397"/>
                    </a:ext>
                  </a:extLst>
                </a:gridCol>
                <a:gridCol w="1546545">
                  <a:extLst>
                    <a:ext uri="{9D8B030D-6E8A-4147-A177-3AD203B41FA5}">
                      <a16:colId xmlns:a16="http://schemas.microsoft.com/office/drawing/2014/main" val="3902364983"/>
                    </a:ext>
                  </a:extLst>
                </a:gridCol>
                <a:gridCol w="1546545">
                  <a:extLst>
                    <a:ext uri="{9D8B030D-6E8A-4147-A177-3AD203B41FA5}">
                      <a16:colId xmlns:a16="http://schemas.microsoft.com/office/drawing/2014/main" val="1819730157"/>
                    </a:ext>
                  </a:extLst>
                </a:gridCol>
                <a:gridCol w="1546545">
                  <a:extLst>
                    <a:ext uri="{9D8B030D-6E8A-4147-A177-3AD203B41FA5}">
                      <a16:colId xmlns:a16="http://schemas.microsoft.com/office/drawing/2014/main" val="2080197721"/>
                    </a:ext>
                  </a:extLst>
                </a:gridCol>
                <a:gridCol w="1546545">
                  <a:extLst>
                    <a:ext uri="{9D8B030D-6E8A-4147-A177-3AD203B41FA5}">
                      <a16:colId xmlns:a16="http://schemas.microsoft.com/office/drawing/2014/main" val="609954028"/>
                    </a:ext>
                  </a:extLst>
                </a:gridCol>
              </a:tblGrid>
              <a:tr h="1511251">
                <a:tc>
                  <a:txBody>
                    <a:bodyPr/>
                    <a:lstStyle/>
                    <a:p>
                      <a:pPr algn="ctr"/>
                      <a:r>
                        <a:rPr lang="en-US" sz="1600" dirty="0">
                          <a:latin typeface="Hiragino Kaku Gothic Std W8" panose="020B0800000000000000" pitchFamily="34" charset="-128"/>
                          <a:ea typeface="Hiragino Kaku Gothic Std W8" panose="020B0800000000000000" pitchFamily="34" charset="-128"/>
                        </a:rPr>
                        <a:t>a</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600" dirty="0">
                          <a:latin typeface="Hiragino Kaku Gothic Std W8" panose="020B0800000000000000" pitchFamily="34" charset="-128"/>
                          <a:ea typeface="Hiragino Kaku Gothic Std W8" panose="020B0800000000000000" pitchFamily="34" charset="-128"/>
                        </a:rPr>
                        <a:t>b</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600" dirty="0">
                          <a:latin typeface="Hiragino Kaku Gothic Std W8" panose="020B0800000000000000" pitchFamily="34" charset="-128"/>
                          <a:ea typeface="Hiragino Kaku Gothic Std W8" panose="020B0800000000000000" pitchFamily="34" charset="-128"/>
                        </a:rPr>
                        <a:t>c</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600" dirty="0">
                          <a:latin typeface="Hiragino Kaku Gothic Std W8" panose="020B0800000000000000" pitchFamily="34" charset="-128"/>
                          <a:ea typeface="Hiragino Kaku Gothic Std W8" panose="020B0800000000000000" pitchFamily="34" charset="-128"/>
                        </a:rPr>
                        <a:t>d</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600" dirty="0">
                          <a:latin typeface="Hiragino Kaku Gothic Std W8" panose="020B0800000000000000" pitchFamily="34" charset="-128"/>
                          <a:ea typeface="Hiragino Kaku Gothic Std W8" panose="020B0800000000000000" pitchFamily="34" charset="-128"/>
                        </a:rPr>
                        <a:t>e</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600" dirty="0">
                          <a:latin typeface="Hiragino Kaku Gothic Std W8" panose="020B0800000000000000" pitchFamily="34" charset="-128"/>
                          <a:ea typeface="Hiragino Kaku Gothic Std W8" panose="020B0800000000000000" pitchFamily="34" charset="-128"/>
                        </a:rPr>
                        <a:t>f</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21525878"/>
                  </a:ext>
                </a:extLst>
              </a:tr>
              <a:tr h="1511251">
                <a:tc>
                  <a:txBody>
                    <a:bodyPr/>
                    <a:lstStyle/>
                    <a:p>
                      <a:pPr algn="ctr"/>
                      <a:r>
                        <a:rPr lang="en-US" sz="1600" dirty="0">
                          <a:latin typeface="Hiragino Kaku Gothic Std W8" panose="020B0800000000000000" pitchFamily="34" charset="-128"/>
                          <a:ea typeface="Hiragino Kaku Gothic Std W8" panose="020B0800000000000000" pitchFamily="34" charset="-128"/>
                        </a:rPr>
                        <a:t>g</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600" dirty="0">
                          <a:latin typeface="Hiragino Kaku Gothic Std W8" panose="020B0800000000000000" pitchFamily="34" charset="-128"/>
                          <a:ea typeface="Hiragino Kaku Gothic Std W8" panose="020B0800000000000000" pitchFamily="34" charset="-128"/>
                        </a:rPr>
                        <a:t>h</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600" dirty="0" err="1">
                          <a:latin typeface="Hiragino Kaku Gothic Std W8" panose="020B0800000000000000" pitchFamily="34" charset="-128"/>
                          <a:ea typeface="Hiragino Kaku Gothic Std W8" panose="020B0800000000000000" pitchFamily="34" charset="-128"/>
                        </a:rPr>
                        <a:t>i</a:t>
                      </a:r>
                      <a:endParaRPr lang="en-US" sz="1600" dirty="0">
                        <a:latin typeface="Hiragino Kaku Gothic Std W8" panose="020B0800000000000000" pitchFamily="34" charset="-128"/>
                        <a:ea typeface="Hiragino Kaku Gothic Std W8" panose="020B0800000000000000" pitchFamily="34" charset="-128"/>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600" dirty="0">
                          <a:latin typeface="Hiragino Kaku Gothic Std W8" panose="020B0800000000000000" pitchFamily="34" charset="-128"/>
                          <a:ea typeface="Hiragino Kaku Gothic Std W8" panose="020B0800000000000000" pitchFamily="34" charset="-128"/>
                        </a:rPr>
                        <a:t>j</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600" dirty="0">
                          <a:latin typeface="Hiragino Kaku Gothic Std W8" panose="020B0800000000000000" pitchFamily="34" charset="-128"/>
                          <a:ea typeface="Hiragino Kaku Gothic Std W8" panose="020B0800000000000000" pitchFamily="34" charset="-128"/>
                        </a:rPr>
                        <a:t>k</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600" dirty="0">
                          <a:latin typeface="Hiragino Kaku Gothic Std W8" panose="020B0800000000000000" pitchFamily="34" charset="-128"/>
                          <a:ea typeface="Hiragino Kaku Gothic Std W8" panose="020B0800000000000000" pitchFamily="34" charset="-128"/>
                        </a:rPr>
                        <a:t>l</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366321255"/>
                  </a:ext>
                </a:extLst>
              </a:tr>
              <a:tr h="1511251">
                <a:tc>
                  <a:txBody>
                    <a:bodyPr/>
                    <a:lstStyle/>
                    <a:p>
                      <a:pPr algn="ctr"/>
                      <a:r>
                        <a:rPr lang="en-US" sz="1600" dirty="0">
                          <a:latin typeface="Hiragino Kaku Gothic Std W8" panose="020B0800000000000000" pitchFamily="34" charset="-128"/>
                          <a:ea typeface="Hiragino Kaku Gothic Std W8" panose="020B0800000000000000" pitchFamily="34" charset="-128"/>
                        </a:rPr>
                        <a:t>m</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600" dirty="0">
                          <a:latin typeface="Hiragino Kaku Gothic Std W8" panose="020B0800000000000000" pitchFamily="34" charset="-128"/>
                          <a:ea typeface="Hiragino Kaku Gothic Std W8" panose="020B0800000000000000" pitchFamily="34" charset="-128"/>
                        </a:rPr>
                        <a:t>n</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600" dirty="0">
                          <a:latin typeface="Hiragino Kaku Gothic Std W8" panose="020B0800000000000000" pitchFamily="34" charset="-128"/>
                          <a:ea typeface="Hiragino Kaku Gothic Std W8" panose="020B0800000000000000" pitchFamily="34" charset="-128"/>
                        </a:rPr>
                        <a:t>o</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600" dirty="0">
                          <a:latin typeface="Hiragino Kaku Gothic Std W8" panose="020B0800000000000000" pitchFamily="34" charset="-128"/>
                          <a:ea typeface="Hiragino Kaku Gothic Std W8" panose="020B0800000000000000" pitchFamily="34" charset="-128"/>
                        </a:rPr>
                        <a:t>p</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600" dirty="0">
                          <a:latin typeface="Hiragino Kaku Gothic Std W8" panose="020B0800000000000000" pitchFamily="34" charset="-128"/>
                          <a:ea typeface="Hiragino Kaku Gothic Std W8" panose="020B0800000000000000" pitchFamily="34" charset="-128"/>
                        </a:rPr>
                        <a:t>q</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600" dirty="0">
                          <a:latin typeface="Hiragino Kaku Gothic Std W8" panose="020B0800000000000000" pitchFamily="34" charset="-128"/>
                          <a:ea typeface="Hiragino Kaku Gothic Std W8" panose="020B0800000000000000" pitchFamily="34" charset="-128"/>
                        </a:rPr>
                        <a:t>r</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50319057"/>
                  </a:ext>
                </a:extLst>
              </a:tr>
              <a:tr h="1511251">
                <a:tc>
                  <a:txBody>
                    <a:bodyPr/>
                    <a:lstStyle/>
                    <a:p>
                      <a:pPr algn="ctr"/>
                      <a:r>
                        <a:rPr lang="en-US" sz="1600" dirty="0">
                          <a:latin typeface="Hiragino Kaku Gothic Std W8" panose="020B0800000000000000" pitchFamily="34" charset="-128"/>
                          <a:ea typeface="Hiragino Kaku Gothic Std W8" panose="020B0800000000000000" pitchFamily="34" charset="-128"/>
                        </a:rPr>
                        <a:t>s</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600" dirty="0">
                          <a:latin typeface="Hiragino Kaku Gothic Std W8" panose="020B0800000000000000" pitchFamily="34" charset="-128"/>
                          <a:ea typeface="Hiragino Kaku Gothic Std W8" panose="020B0800000000000000" pitchFamily="34" charset="-128"/>
                        </a:rPr>
                        <a:t>t</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600" dirty="0">
                          <a:latin typeface="Hiragino Kaku Gothic Std W8" panose="020B0800000000000000" pitchFamily="34" charset="-128"/>
                          <a:ea typeface="Hiragino Kaku Gothic Std W8" panose="020B0800000000000000" pitchFamily="34" charset="-128"/>
                        </a:rPr>
                        <a:t>u</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600" dirty="0">
                          <a:latin typeface="Hiragino Kaku Gothic Std W8" panose="020B0800000000000000" pitchFamily="34" charset="-128"/>
                          <a:ea typeface="Hiragino Kaku Gothic Std W8" panose="020B0800000000000000" pitchFamily="34" charset="-128"/>
                        </a:rPr>
                        <a:t>v</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600" dirty="0">
                          <a:latin typeface="Hiragino Kaku Gothic Std W8" panose="020B0800000000000000" pitchFamily="34" charset="-128"/>
                          <a:ea typeface="Hiragino Kaku Gothic Std W8" panose="020B0800000000000000" pitchFamily="34" charset="-128"/>
                        </a:rPr>
                        <a:t>w</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600" dirty="0">
                          <a:latin typeface="Hiragino Kaku Gothic Std W8" panose="020B0800000000000000" pitchFamily="34" charset="-128"/>
                          <a:ea typeface="Hiragino Kaku Gothic Std W8" panose="020B0800000000000000" pitchFamily="34" charset="-128"/>
                        </a:rPr>
                        <a:t>x, y, z</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96222964"/>
                  </a:ext>
                </a:extLst>
              </a:tr>
            </a:tbl>
          </a:graphicData>
        </a:graphic>
      </p:graphicFrame>
      <p:pic>
        <p:nvPicPr>
          <p:cNvPr id="5" name="Picture 4">
            <a:extLst>
              <a:ext uri="{FF2B5EF4-FFF2-40B4-BE49-F238E27FC236}">
                <a16:creationId xmlns:a16="http://schemas.microsoft.com/office/drawing/2014/main" id="{9014350A-E6EA-7940-A9C9-D142CE673A59}"/>
              </a:ext>
            </a:extLst>
          </p:cNvPr>
          <p:cNvPicPr>
            <a:picLocks noChangeAspect="1"/>
          </p:cNvPicPr>
          <p:nvPr/>
        </p:nvPicPr>
        <p:blipFill rotWithShape="1">
          <a:blip r:embed="rId2"/>
          <a:srcRect b="2920"/>
          <a:stretch/>
        </p:blipFill>
        <p:spPr>
          <a:xfrm>
            <a:off x="7278210" y="178201"/>
            <a:ext cx="2306620" cy="315058"/>
          </a:xfrm>
          <a:prstGeom prst="rect">
            <a:avLst/>
          </a:prstGeom>
        </p:spPr>
      </p:pic>
      <p:sp>
        <p:nvSpPr>
          <p:cNvPr id="6" name="TextBox 5">
            <a:extLst>
              <a:ext uri="{FF2B5EF4-FFF2-40B4-BE49-F238E27FC236}">
                <a16:creationId xmlns:a16="http://schemas.microsoft.com/office/drawing/2014/main" id="{FB7130DD-7E47-B642-AA48-7B8C6EE949E3}"/>
              </a:ext>
            </a:extLst>
          </p:cNvPr>
          <p:cNvSpPr txBox="1"/>
          <p:nvPr/>
        </p:nvSpPr>
        <p:spPr>
          <a:xfrm>
            <a:off x="353828" y="194530"/>
            <a:ext cx="2299027" cy="369332"/>
          </a:xfrm>
          <a:prstGeom prst="rect">
            <a:avLst/>
          </a:prstGeom>
          <a:noFill/>
        </p:spPr>
        <p:txBody>
          <a:bodyPr wrap="none" rtlCol="0">
            <a:spAutoFit/>
          </a:bodyPr>
          <a:lstStyle/>
          <a:p>
            <a:r>
              <a:rPr lang="en-US" dirty="0">
                <a:latin typeface="Hiragino Kaku Gothic Std W8" panose="020B0800000000000000" pitchFamily="34" charset="-128"/>
                <a:ea typeface="Hiragino Kaku Gothic Std W8" panose="020B0800000000000000" pitchFamily="34" charset="-128"/>
              </a:rPr>
              <a:t>Vocabulary A-Z</a:t>
            </a:r>
          </a:p>
        </p:txBody>
      </p:sp>
    </p:spTree>
    <p:extLst>
      <p:ext uri="{BB962C8B-B14F-4D97-AF65-F5344CB8AC3E}">
        <p14:creationId xmlns:p14="http://schemas.microsoft.com/office/powerpoint/2010/main" val="2837965120"/>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3F92DD8A-D952-EB4D-940B-66B4807DE8AA}"/>
              </a:ext>
            </a:extLst>
          </p:cNvPr>
          <p:cNvGraphicFramePr>
            <a:graphicFrameLocks noGrp="1"/>
          </p:cNvGraphicFramePr>
          <p:nvPr/>
        </p:nvGraphicFramePr>
        <p:xfrm>
          <a:off x="353828" y="525917"/>
          <a:ext cx="9279270" cy="6045004"/>
        </p:xfrm>
        <a:graphic>
          <a:graphicData uri="http://schemas.openxmlformats.org/drawingml/2006/table">
            <a:tbl>
              <a:tblPr firstRow="1" bandRow="1">
                <a:tableStyleId>{5940675A-B579-460E-94D1-54222C63F5DA}</a:tableStyleId>
              </a:tblPr>
              <a:tblGrid>
                <a:gridCol w="1546545">
                  <a:extLst>
                    <a:ext uri="{9D8B030D-6E8A-4147-A177-3AD203B41FA5}">
                      <a16:colId xmlns:a16="http://schemas.microsoft.com/office/drawing/2014/main" val="1317294901"/>
                    </a:ext>
                  </a:extLst>
                </a:gridCol>
                <a:gridCol w="1546545">
                  <a:extLst>
                    <a:ext uri="{9D8B030D-6E8A-4147-A177-3AD203B41FA5}">
                      <a16:colId xmlns:a16="http://schemas.microsoft.com/office/drawing/2014/main" val="1948146397"/>
                    </a:ext>
                  </a:extLst>
                </a:gridCol>
                <a:gridCol w="1546545">
                  <a:extLst>
                    <a:ext uri="{9D8B030D-6E8A-4147-A177-3AD203B41FA5}">
                      <a16:colId xmlns:a16="http://schemas.microsoft.com/office/drawing/2014/main" val="3902364983"/>
                    </a:ext>
                  </a:extLst>
                </a:gridCol>
                <a:gridCol w="1546545">
                  <a:extLst>
                    <a:ext uri="{9D8B030D-6E8A-4147-A177-3AD203B41FA5}">
                      <a16:colId xmlns:a16="http://schemas.microsoft.com/office/drawing/2014/main" val="1819730157"/>
                    </a:ext>
                  </a:extLst>
                </a:gridCol>
                <a:gridCol w="1546545">
                  <a:extLst>
                    <a:ext uri="{9D8B030D-6E8A-4147-A177-3AD203B41FA5}">
                      <a16:colId xmlns:a16="http://schemas.microsoft.com/office/drawing/2014/main" val="2080197721"/>
                    </a:ext>
                  </a:extLst>
                </a:gridCol>
                <a:gridCol w="1546545">
                  <a:extLst>
                    <a:ext uri="{9D8B030D-6E8A-4147-A177-3AD203B41FA5}">
                      <a16:colId xmlns:a16="http://schemas.microsoft.com/office/drawing/2014/main" val="609954028"/>
                    </a:ext>
                  </a:extLst>
                </a:gridCol>
              </a:tblGrid>
              <a:tr h="1511251">
                <a:tc>
                  <a:txBody>
                    <a:bodyPr/>
                    <a:lstStyle/>
                    <a:p>
                      <a:pPr algn="ctr"/>
                      <a:r>
                        <a:rPr lang="en-US" sz="1600" dirty="0">
                          <a:latin typeface="Hiragino Kaku Gothic Std W8" panose="020B0800000000000000" pitchFamily="34" charset="-128"/>
                          <a:ea typeface="Hiragino Kaku Gothic Std W8" panose="020B0800000000000000" pitchFamily="34" charset="-128"/>
                        </a:rPr>
                        <a:t>A</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tc>
                  <a:txBody>
                    <a:bodyPr/>
                    <a:lstStyle/>
                    <a:p>
                      <a:pPr algn="ctr"/>
                      <a:r>
                        <a:rPr lang="en-US" sz="1600" dirty="0">
                          <a:latin typeface="Hiragino Kaku Gothic Std W8" panose="020B0800000000000000" pitchFamily="34" charset="-128"/>
                          <a:ea typeface="Hiragino Kaku Gothic Std W8" panose="020B0800000000000000" pitchFamily="34" charset="-128"/>
                        </a:rPr>
                        <a:t>B</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tc>
                  <a:txBody>
                    <a:bodyPr/>
                    <a:lstStyle/>
                    <a:p>
                      <a:pPr algn="ctr"/>
                      <a:r>
                        <a:rPr lang="en-US" sz="1600" dirty="0">
                          <a:latin typeface="Hiragino Kaku Gothic Std W8" panose="020B0800000000000000" pitchFamily="34" charset="-128"/>
                          <a:ea typeface="Hiragino Kaku Gothic Std W8" panose="020B0800000000000000" pitchFamily="34" charset="-128"/>
                        </a:rPr>
                        <a:t>C</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tc>
                  <a:txBody>
                    <a:bodyPr/>
                    <a:lstStyle/>
                    <a:p>
                      <a:pPr algn="ctr"/>
                      <a:r>
                        <a:rPr lang="en-US" sz="1600" dirty="0">
                          <a:latin typeface="Hiragino Kaku Gothic Std W8" panose="020B0800000000000000" pitchFamily="34" charset="-128"/>
                          <a:ea typeface="Hiragino Kaku Gothic Std W8" panose="020B0800000000000000" pitchFamily="34" charset="-128"/>
                        </a:rPr>
                        <a:t>D</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tc>
                  <a:txBody>
                    <a:bodyPr/>
                    <a:lstStyle/>
                    <a:p>
                      <a:pPr algn="ctr"/>
                      <a:r>
                        <a:rPr lang="en-US" sz="1600" dirty="0">
                          <a:latin typeface="Hiragino Kaku Gothic Std W8" panose="020B0800000000000000" pitchFamily="34" charset="-128"/>
                          <a:ea typeface="Hiragino Kaku Gothic Std W8" panose="020B0800000000000000" pitchFamily="34" charset="-128"/>
                        </a:rPr>
                        <a:t>E</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tc>
                  <a:txBody>
                    <a:bodyPr/>
                    <a:lstStyle/>
                    <a:p>
                      <a:pPr algn="ctr"/>
                      <a:r>
                        <a:rPr lang="en-US" sz="1600" dirty="0">
                          <a:latin typeface="Hiragino Kaku Gothic Std W8" panose="020B0800000000000000" pitchFamily="34" charset="-128"/>
                          <a:ea typeface="Hiragino Kaku Gothic Std W8" panose="020B0800000000000000" pitchFamily="34" charset="-128"/>
                        </a:rPr>
                        <a:t>F</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extLst>
                  <a:ext uri="{0D108BD9-81ED-4DB2-BD59-A6C34878D82A}">
                    <a16:rowId xmlns:a16="http://schemas.microsoft.com/office/drawing/2014/main" val="1321525878"/>
                  </a:ext>
                </a:extLst>
              </a:tr>
              <a:tr h="1511251">
                <a:tc>
                  <a:txBody>
                    <a:bodyPr/>
                    <a:lstStyle/>
                    <a:p>
                      <a:pPr algn="ctr"/>
                      <a:r>
                        <a:rPr lang="en-US" sz="1600" dirty="0">
                          <a:latin typeface="Hiragino Kaku Gothic Std W8" panose="020B0800000000000000" pitchFamily="34" charset="-128"/>
                          <a:ea typeface="Hiragino Kaku Gothic Std W8" panose="020B0800000000000000" pitchFamily="34" charset="-128"/>
                        </a:rPr>
                        <a:t>G</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tc>
                  <a:txBody>
                    <a:bodyPr/>
                    <a:lstStyle/>
                    <a:p>
                      <a:pPr algn="ctr"/>
                      <a:r>
                        <a:rPr lang="en-US" sz="1600" dirty="0">
                          <a:latin typeface="Hiragino Kaku Gothic Std W8" panose="020B0800000000000000" pitchFamily="34" charset="-128"/>
                          <a:ea typeface="Hiragino Kaku Gothic Std W8" panose="020B0800000000000000" pitchFamily="34" charset="-128"/>
                        </a:rPr>
                        <a:t>H</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tc>
                  <a:txBody>
                    <a:bodyPr/>
                    <a:lstStyle/>
                    <a:p>
                      <a:pPr algn="ctr"/>
                      <a:r>
                        <a:rPr lang="en-US" sz="1600" dirty="0">
                          <a:latin typeface="Hiragino Kaku Gothic Std W8" panose="020B0800000000000000" pitchFamily="34" charset="-128"/>
                          <a:ea typeface="Hiragino Kaku Gothic Std W8" panose="020B0800000000000000" pitchFamily="34" charset="-128"/>
                        </a:rPr>
                        <a:t>I</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tc>
                  <a:txBody>
                    <a:bodyPr/>
                    <a:lstStyle/>
                    <a:p>
                      <a:pPr algn="ctr"/>
                      <a:r>
                        <a:rPr lang="en-US" sz="1600" dirty="0">
                          <a:latin typeface="Hiragino Kaku Gothic Std W8" panose="020B0800000000000000" pitchFamily="34" charset="-128"/>
                          <a:ea typeface="Hiragino Kaku Gothic Std W8" panose="020B0800000000000000" pitchFamily="34" charset="-128"/>
                        </a:rPr>
                        <a:t>J</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tc>
                  <a:txBody>
                    <a:bodyPr/>
                    <a:lstStyle/>
                    <a:p>
                      <a:pPr algn="ctr"/>
                      <a:r>
                        <a:rPr lang="en-US" sz="1600" dirty="0">
                          <a:latin typeface="Hiragino Kaku Gothic Std W8" panose="020B0800000000000000" pitchFamily="34" charset="-128"/>
                          <a:ea typeface="Hiragino Kaku Gothic Std W8" panose="020B0800000000000000" pitchFamily="34" charset="-128"/>
                        </a:rPr>
                        <a:t>K</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tc>
                  <a:txBody>
                    <a:bodyPr/>
                    <a:lstStyle/>
                    <a:p>
                      <a:pPr algn="ctr"/>
                      <a:r>
                        <a:rPr lang="en-US" sz="1600" dirty="0">
                          <a:latin typeface="Hiragino Kaku Gothic Std W8" panose="020B0800000000000000" pitchFamily="34" charset="-128"/>
                          <a:ea typeface="Hiragino Kaku Gothic Std W8" panose="020B0800000000000000" pitchFamily="34" charset="-128"/>
                        </a:rPr>
                        <a:t>L</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extLst>
                  <a:ext uri="{0D108BD9-81ED-4DB2-BD59-A6C34878D82A}">
                    <a16:rowId xmlns:a16="http://schemas.microsoft.com/office/drawing/2014/main" val="2366321255"/>
                  </a:ext>
                </a:extLst>
              </a:tr>
              <a:tr h="1511251">
                <a:tc>
                  <a:txBody>
                    <a:bodyPr/>
                    <a:lstStyle/>
                    <a:p>
                      <a:pPr algn="ctr"/>
                      <a:r>
                        <a:rPr lang="en-US" sz="1600" dirty="0">
                          <a:latin typeface="Hiragino Kaku Gothic Std W8" panose="020B0800000000000000" pitchFamily="34" charset="-128"/>
                          <a:ea typeface="Hiragino Kaku Gothic Std W8" panose="020B0800000000000000" pitchFamily="34" charset="-128"/>
                        </a:rPr>
                        <a:t>M</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tc>
                  <a:txBody>
                    <a:bodyPr/>
                    <a:lstStyle/>
                    <a:p>
                      <a:pPr algn="ctr"/>
                      <a:r>
                        <a:rPr lang="en-US" sz="1600" dirty="0">
                          <a:latin typeface="Hiragino Kaku Gothic Std W8" panose="020B0800000000000000" pitchFamily="34" charset="-128"/>
                          <a:ea typeface="Hiragino Kaku Gothic Std W8" panose="020B0800000000000000" pitchFamily="34" charset="-128"/>
                        </a:rPr>
                        <a:t>N</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tc>
                  <a:txBody>
                    <a:bodyPr/>
                    <a:lstStyle/>
                    <a:p>
                      <a:pPr algn="ctr"/>
                      <a:r>
                        <a:rPr lang="en-US" sz="1600" dirty="0">
                          <a:latin typeface="Hiragino Kaku Gothic Std W8" panose="020B0800000000000000" pitchFamily="34" charset="-128"/>
                          <a:ea typeface="Hiragino Kaku Gothic Std W8" panose="020B0800000000000000" pitchFamily="34" charset="-128"/>
                        </a:rPr>
                        <a:t>O</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tc>
                  <a:txBody>
                    <a:bodyPr/>
                    <a:lstStyle/>
                    <a:p>
                      <a:pPr algn="ctr"/>
                      <a:r>
                        <a:rPr lang="en-US" sz="1600" dirty="0">
                          <a:latin typeface="Hiragino Kaku Gothic Std W8" panose="020B0800000000000000" pitchFamily="34" charset="-128"/>
                          <a:ea typeface="Hiragino Kaku Gothic Std W8" panose="020B0800000000000000" pitchFamily="34" charset="-128"/>
                        </a:rPr>
                        <a:t>P</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tc>
                  <a:txBody>
                    <a:bodyPr/>
                    <a:lstStyle/>
                    <a:p>
                      <a:pPr algn="ctr"/>
                      <a:r>
                        <a:rPr lang="en-US" sz="1600" dirty="0">
                          <a:latin typeface="Hiragino Kaku Gothic Std W8" panose="020B0800000000000000" pitchFamily="34" charset="-128"/>
                          <a:ea typeface="Hiragino Kaku Gothic Std W8" panose="020B0800000000000000" pitchFamily="34" charset="-128"/>
                        </a:rPr>
                        <a:t>Q</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tc>
                  <a:txBody>
                    <a:bodyPr/>
                    <a:lstStyle/>
                    <a:p>
                      <a:pPr algn="ctr"/>
                      <a:r>
                        <a:rPr lang="en-US" sz="1600" dirty="0">
                          <a:latin typeface="Hiragino Kaku Gothic Std W8" panose="020B0800000000000000" pitchFamily="34" charset="-128"/>
                          <a:ea typeface="Hiragino Kaku Gothic Std W8" panose="020B0800000000000000" pitchFamily="34" charset="-128"/>
                        </a:rPr>
                        <a:t>R</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extLst>
                  <a:ext uri="{0D108BD9-81ED-4DB2-BD59-A6C34878D82A}">
                    <a16:rowId xmlns:a16="http://schemas.microsoft.com/office/drawing/2014/main" val="4150319057"/>
                  </a:ext>
                </a:extLst>
              </a:tr>
              <a:tr h="1511251">
                <a:tc>
                  <a:txBody>
                    <a:bodyPr/>
                    <a:lstStyle/>
                    <a:p>
                      <a:pPr algn="ctr"/>
                      <a:r>
                        <a:rPr lang="en-US" sz="1600" dirty="0">
                          <a:latin typeface="Hiragino Kaku Gothic Std W8" panose="020B0800000000000000" pitchFamily="34" charset="-128"/>
                          <a:ea typeface="Hiragino Kaku Gothic Std W8" panose="020B0800000000000000" pitchFamily="34" charset="-128"/>
                        </a:rPr>
                        <a:t>S</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tc>
                  <a:txBody>
                    <a:bodyPr/>
                    <a:lstStyle/>
                    <a:p>
                      <a:pPr algn="ctr"/>
                      <a:r>
                        <a:rPr lang="en-US" sz="1600" dirty="0">
                          <a:latin typeface="Hiragino Kaku Gothic Std W8" panose="020B0800000000000000" pitchFamily="34" charset="-128"/>
                          <a:ea typeface="Hiragino Kaku Gothic Std W8" panose="020B0800000000000000" pitchFamily="34" charset="-128"/>
                        </a:rPr>
                        <a:t>T</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tc>
                  <a:txBody>
                    <a:bodyPr/>
                    <a:lstStyle/>
                    <a:p>
                      <a:pPr algn="ctr"/>
                      <a:r>
                        <a:rPr lang="en-US" sz="1600" dirty="0">
                          <a:latin typeface="Hiragino Kaku Gothic Std W8" panose="020B0800000000000000" pitchFamily="34" charset="-128"/>
                          <a:ea typeface="Hiragino Kaku Gothic Std W8" panose="020B0800000000000000" pitchFamily="34" charset="-128"/>
                        </a:rPr>
                        <a:t>U</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tc>
                  <a:txBody>
                    <a:bodyPr/>
                    <a:lstStyle/>
                    <a:p>
                      <a:pPr algn="ctr"/>
                      <a:r>
                        <a:rPr lang="en-US" sz="1600" dirty="0">
                          <a:latin typeface="Hiragino Kaku Gothic Std W8" panose="020B0800000000000000" pitchFamily="34" charset="-128"/>
                          <a:ea typeface="Hiragino Kaku Gothic Std W8" panose="020B0800000000000000" pitchFamily="34" charset="-128"/>
                        </a:rPr>
                        <a:t>V</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tc>
                  <a:txBody>
                    <a:bodyPr/>
                    <a:lstStyle/>
                    <a:p>
                      <a:pPr algn="ctr"/>
                      <a:r>
                        <a:rPr lang="en-US" sz="1600" dirty="0">
                          <a:latin typeface="Hiragino Kaku Gothic Std W8" panose="020B0800000000000000" pitchFamily="34" charset="-128"/>
                          <a:ea typeface="Hiragino Kaku Gothic Std W8" panose="020B0800000000000000" pitchFamily="34" charset="-128"/>
                        </a:rPr>
                        <a:t>W</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tc>
                  <a:txBody>
                    <a:bodyPr/>
                    <a:lstStyle/>
                    <a:p>
                      <a:pPr algn="ctr"/>
                      <a:r>
                        <a:rPr lang="en-US" sz="1600" dirty="0">
                          <a:latin typeface="Hiragino Kaku Gothic Std W8" panose="020B0800000000000000" pitchFamily="34" charset="-128"/>
                          <a:ea typeface="Hiragino Kaku Gothic Std W8" panose="020B0800000000000000" pitchFamily="34" charset="-128"/>
                        </a:rPr>
                        <a:t>X, Y, Z</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tcPr>
                </a:tc>
                <a:extLst>
                  <a:ext uri="{0D108BD9-81ED-4DB2-BD59-A6C34878D82A}">
                    <a16:rowId xmlns:a16="http://schemas.microsoft.com/office/drawing/2014/main" val="2296222964"/>
                  </a:ext>
                </a:extLst>
              </a:tr>
            </a:tbl>
          </a:graphicData>
        </a:graphic>
      </p:graphicFrame>
      <p:pic>
        <p:nvPicPr>
          <p:cNvPr id="5" name="Picture 4">
            <a:extLst>
              <a:ext uri="{FF2B5EF4-FFF2-40B4-BE49-F238E27FC236}">
                <a16:creationId xmlns:a16="http://schemas.microsoft.com/office/drawing/2014/main" id="{9014350A-E6EA-7940-A9C9-D142CE673A59}"/>
              </a:ext>
            </a:extLst>
          </p:cNvPr>
          <p:cNvPicPr>
            <a:picLocks noChangeAspect="1"/>
          </p:cNvPicPr>
          <p:nvPr/>
        </p:nvPicPr>
        <p:blipFill rotWithShape="1">
          <a:blip r:embed="rId2"/>
          <a:srcRect b="2920"/>
          <a:stretch/>
        </p:blipFill>
        <p:spPr>
          <a:xfrm>
            <a:off x="7278210" y="178201"/>
            <a:ext cx="2306620" cy="315058"/>
          </a:xfrm>
          <a:prstGeom prst="rect">
            <a:avLst/>
          </a:prstGeom>
        </p:spPr>
      </p:pic>
      <p:sp>
        <p:nvSpPr>
          <p:cNvPr id="6" name="TextBox 5">
            <a:extLst>
              <a:ext uri="{FF2B5EF4-FFF2-40B4-BE49-F238E27FC236}">
                <a16:creationId xmlns:a16="http://schemas.microsoft.com/office/drawing/2014/main" id="{FB7130DD-7E47-B642-AA48-7B8C6EE949E3}"/>
              </a:ext>
            </a:extLst>
          </p:cNvPr>
          <p:cNvSpPr txBox="1"/>
          <p:nvPr/>
        </p:nvSpPr>
        <p:spPr>
          <a:xfrm>
            <a:off x="353828" y="194530"/>
            <a:ext cx="2299027" cy="369332"/>
          </a:xfrm>
          <a:prstGeom prst="rect">
            <a:avLst/>
          </a:prstGeom>
          <a:noFill/>
        </p:spPr>
        <p:txBody>
          <a:bodyPr wrap="none" rtlCol="0">
            <a:spAutoFit/>
          </a:bodyPr>
          <a:lstStyle/>
          <a:p>
            <a:r>
              <a:rPr lang="en-US" dirty="0">
                <a:latin typeface="Hiragino Kaku Gothic Std W8" panose="020B0800000000000000" pitchFamily="34" charset="-128"/>
                <a:ea typeface="Hiragino Kaku Gothic Std W8" panose="020B0800000000000000" pitchFamily="34" charset="-128"/>
              </a:rPr>
              <a:t>Vocabulary A-Z</a:t>
            </a:r>
          </a:p>
        </p:txBody>
      </p:sp>
    </p:spTree>
    <p:extLst>
      <p:ext uri="{BB962C8B-B14F-4D97-AF65-F5344CB8AC3E}">
        <p14:creationId xmlns:p14="http://schemas.microsoft.com/office/powerpoint/2010/main" val="2811957355"/>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B133B9A-34A3-E342-B26D-F648E7019C63}"/>
              </a:ext>
            </a:extLst>
          </p:cNvPr>
          <p:cNvSpPr/>
          <p:nvPr/>
        </p:nvSpPr>
        <p:spPr>
          <a:xfrm>
            <a:off x="233766" y="1941973"/>
            <a:ext cx="9438468" cy="2588217"/>
          </a:xfrm>
          <a:prstGeom prst="rect">
            <a:avLst/>
          </a:prstGeom>
          <a:solidFill>
            <a:schemeClr val="bg1"/>
          </a:solidFill>
          <a:ln w="120650" cmpd="thickThi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dirty="0">
                <a:solidFill>
                  <a:schemeClr val="tx1"/>
                </a:solidFill>
                <a:latin typeface="Hiragino Kaku Gothic Std W8" panose="020B0800000000000000" pitchFamily="34" charset="-128"/>
                <a:ea typeface="Hiragino Kaku Gothic Std W8" panose="020B0800000000000000" pitchFamily="34" charset="-128"/>
              </a:rPr>
              <a:t>Synonym/Antonym</a:t>
            </a:r>
          </a:p>
          <a:p>
            <a:pPr algn="ctr"/>
            <a:r>
              <a:rPr lang="en-US" sz="6000" dirty="0">
                <a:solidFill>
                  <a:schemeClr val="tx1"/>
                </a:solidFill>
                <a:latin typeface="Hiragino Kaku Gothic Std W8" panose="020B0800000000000000" pitchFamily="34" charset="-128"/>
                <a:ea typeface="Hiragino Kaku Gothic Std W8" panose="020B0800000000000000" pitchFamily="34" charset="-128"/>
              </a:rPr>
              <a:t>Alley</a:t>
            </a:r>
          </a:p>
          <a:p>
            <a:pPr algn="ctr"/>
            <a:endParaRPr lang="en-US" sz="2400" dirty="0">
              <a:solidFill>
                <a:schemeClr val="tx1"/>
              </a:solidFill>
              <a:latin typeface="Hiragino Kaku Gothic Std W8" panose="020B0800000000000000" pitchFamily="34" charset="-128"/>
              <a:ea typeface="Hiragino Kaku Gothic Std W8" panose="020B0800000000000000" pitchFamily="34" charset="-128"/>
            </a:endParaRPr>
          </a:p>
          <a:p>
            <a:pPr algn="ctr"/>
            <a:r>
              <a:rPr lang="en-US" sz="2400" dirty="0">
                <a:solidFill>
                  <a:schemeClr val="tx1"/>
                </a:solidFill>
                <a:latin typeface="Hiragino Kaku Gothic Std W8" panose="020B0800000000000000" pitchFamily="34" charset="-128"/>
                <a:ea typeface="Hiragino Kaku Gothic Std W8" panose="020B0800000000000000" pitchFamily="34" charset="-128"/>
              </a:rPr>
              <a:t>Use the prepopulated version or blank version.</a:t>
            </a:r>
          </a:p>
          <a:p>
            <a:pPr algn="ctr"/>
            <a:r>
              <a:rPr lang="en-US" sz="2400" dirty="0">
                <a:solidFill>
                  <a:schemeClr val="tx1"/>
                </a:solidFill>
                <a:latin typeface="Hiragino Kaku Gothic Std W8" panose="020B0800000000000000" pitchFamily="34" charset="-128"/>
                <a:ea typeface="Hiragino Kaku Gothic Std W8" panose="020B0800000000000000" pitchFamily="34" charset="-128"/>
              </a:rPr>
              <a:t>Can pupils identify appropriate synonyms and antonyms.</a:t>
            </a:r>
          </a:p>
          <a:p>
            <a:pPr algn="ctr"/>
            <a:endParaRPr lang="en-US" sz="2400" dirty="0">
              <a:solidFill>
                <a:schemeClr val="tx1"/>
              </a:solidFill>
              <a:latin typeface="Hiragino Kaku Gothic Std W8" panose="020B0800000000000000" pitchFamily="34" charset="-128"/>
              <a:ea typeface="Hiragino Kaku Gothic Std W8" panose="020B0800000000000000" pitchFamily="34" charset="-128"/>
            </a:endParaRPr>
          </a:p>
          <a:p>
            <a:pPr algn="ctr"/>
            <a:r>
              <a:rPr lang="en-US" sz="2400" dirty="0">
                <a:solidFill>
                  <a:schemeClr val="tx1"/>
                </a:solidFill>
                <a:latin typeface="Hiragino Kaku Gothic Std W8" panose="020B0800000000000000" pitchFamily="34" charset="-128"/>
                <a:ea typeface="Hiragino Kaku Gothic Std W8" panose="020B0800000000000000" pitchFamily="34" charset="-128"/>
              </a:rPr>
              <a:t>Use a thesaurus to support if necessary.</a:t>
            </a:r>
          </a:p>
        </p:txBody>
      </p:sp>
      <p:pic>
        <p:nvPicPr>
          <p:cNvPr id="3" name="Picture 2">
            <a:extLst>
              <a:ext uri="{FF2B5EF4-FFF2-40B4-BE49-F238E27FC236}">
                <a16:creationId xmlns:a16="http://schemas.microsoft.com/office/drawing/2014/main" id="{BFF2EA30-7E79-994C-8F64-21E30343965A}"/>
              </a:ext>
            </a:extLst>
          </p:cNvPr>
          <p:cNvPicPr>
            <a:picLocks noChangeAspect="1"/>
          </p:cNvPicPr>
          <p:nvPr/>
        </p:nvPicPr>
        <p:blipFill rotWithShape="1">
          <a:blip r:embed="rId2"/>
          <a:srcRect b="2920"/>
          <a:stretch/>
        </p:blipFill>
        <p:spPr>
          <a:xfrm>
            <a:off x="7365614" y="6408183"/>
            <a:ext cx="2306620" cy="315058"/>
          </a:xfrm>
          <a:prstGeom prst="rect">
            <a:avLst/>
          </a:prstGeom>
        </p:spPr>
      </p:pic>
    </p:spTree>
    <p:extLst>
      <p:ext uri="{BB962C8B-B14F-4D97-AF65-F5344CB8AC3E}">
        <p14:creationId xmlns:p14="http://schemas.microsoft.com/office/powerpoint/2010/main" val="3018219772"/>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014350A-E6EA-7940-A9C9-D142CE673A59}"/>
              </a:ext>
            </a:extLst>
          </p:cNvPr>
          <p:cNvPicPr>
            <a:picLocks noChangeAspect="1"/>
          </p:cNvPicPr>
          <p:nvPr/>
        </p:nvPicPr>
        <p:blipFill rotWithShape="1">
          <a:blip r:embed="rId2"/>
          <a:srcRect b="2920"/>
          <a:stretch/>
        </p:blipFill>
        <p:spPr>
          <a:xfrm>
            <a:off x="7278210" y="178201"/>
            <a:ext cx="2306620" cy="315058"/>
          </a:xfrm>
          <a:prstGeom prst="rect">
            <a:avLst/>
          </a:prstGeom>
        </p:spPr>
      </p:pic>
      <p:sp>
        <p:nvSpPr>
          <p:cNvPr id="6" name="TextBox 5">
            <a:extLst>
              <a:ext uri="{FF2B5EF4-FFF2-40B4-BE49-F238E27FC236}">
                <a16:creationId xmlns:a16="http://schemas.microsoft.com/office/drawing/2014/main" id="{FB7130DD-7E47-B642-AA48-7B8C6EE949E3}"/>
              </a:ext>
            </a:extLst>
          </p:cNvPr>
          <p:cNvSpPr txBox="1"/>
          <p:nvPr/>
        </p:nvSpPr>
        <p:spPr>
          <a:xfrm>
            <a:off x="353828" y="194530"/>
            <a:ext cx="3554178" cy="369332"/>
          </a:xfrm>
          <a:prstGeom prst="rect">
            <a:avLst/>
          </a:prstGeom>
          <a:noFill/>
        </p:spPr>
        <p:txBody>
          <a:bodyPr wrap="none" rtlCol="0">
            <a:spAutoFit/>
          </a:bodyPr>
          <a:lstStyle/>
          <a:p>
            <a:r>
              <a:rPr lang="en-US" dirty="0">
                <a:latin typeface="Hiragino Kaku Gothic Std W8" panose="020B0800000000000000" pitchFamily="34" charset="-128"/>
                <a:ea typeface="Hiragino Kaku Gothic Std W8" panose="020B0800000000000000" pitchFamily="34" charset="-128"/>
              </a:rPr>
              <a:t>Synonym/Antonym Alley</a:t>
            </a:r>
          </a:p>
        </p:txBody>
      </p:sp>
      <p:graphicFrame>
        <p:nvGraphicFramePr>
          <p:cNvPr id="2" name="Table 1">
            <a:extLst>
              <a:ext uri="{FF2B5EF4-FFF2-40B4-BE49-F238E27FC236}">
                <a16:creationId xmlns:a16="http://schemas.microsoft.com/office/drawing/2014/main" id="{35B168F2-1314-584F-8D91-E599837A5317}"/>
              </a:ext>
            </a:extLst>
          </p:cNvPr>
          <p:cNvGraphicFramePr>
            <a:graphicFrameLocks noGrp="1"/>
          </p:cNvGraphicFramePr>
          <p:nvPr>
            <p:extLst>
              <p:ext uri="{D42A27DB-BD31-4B8C-83A1-F6EECF244321}">
                <p14:modId xmlns:p14="http://schemas.microsoft.com/office/powerpoint/2010/main" val="2683808306"/>
              </p:ext>
            </p:extLst>
          </p:nvPr>
        </p:nvGraphicFramePr>
        <p:xfrm>
          <a:off x="353828" y="730030"/>
          <a:ext cx="9231003" cy="5838195"/>
        </p:xfrm>
        <a:graphic>
          <a:graphicData uri="http://schemas.openxmlformats.org/drawingml/2006/table">
            <a:tbl>
              <a:tblPr firstRow="1" bandRow="1">
                <a:tableStyleId>{5940675A-B579-460E-94D1-54222C63F5DA}</a:tableStyleId>
              </a:tblPr>
              <a:tblGrid>
                <a:gridCol w="3077001">
                  <a:extLst>
                    <a:ext uri="{9D8B030D-6E8A-4147-A177-3AD203B41FA5}">
                      <a16:colId xmlns:a16="http://schemas.microsoft.com/office/drawing/2014/main" val="2591401717"/>
                    </a:ext>
                  </a:extLst>
                </a:gridCol>
                <a:gridCol w="3077001">
                  <a:extLst>
                    <a:ext uri="{9D8B030D-6E8A-4147-A177-3AD203B41FA5}">
                      <a16:colId xmlns:a16="http://schemas.microsoft.com/office/drawing/2014/main" val="3034063528"/>
                    </a:ext>
                  </a:extLst>
                </a:gridCol>
                <a:gridCol w="3077001">
                  <a:extLst>
                    <a:ext uri="{9D8B030D-6E8A-4147-A177-3AD203B41FA5}">
                      <a16:colId xmlns:a16="http://schemas.microsoft.com/office/drawing/2014/main" val="287549381"/>
                    </a:ext>
                  </a:extLst>
                </a:gridCol>
              </a:tblGrid>
              <a:tr h="530745">
                <a:tc>
                  <a:txBody>
                    <a:bodyPr/>
                    <a:lstStyle/>
                    <a:p>
                      <a:pPr algn="ctr"/>
                      <a:r>
                        <a:rPr lang="en-US" sz="1600" dirty="0">
                          <a:latin typeface="Hiragino Kaku Gothic Std W8" panose="020B0800000000000000" pitchFamily="34" charset="-128"/>
                          <a:ea typeface="Hiragino Kaku Gothic Std W8" panose="020B0800000000000000" pitchFamily="34" charset="-128"/>
                        </a:rPr>
                        <a:t>Synonym</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600" dirty="0">
                          <a:latin typeface="Hiragino Kaku Gothic Std W8" panose="020B0800000000000000" pitchFamily="34" charset="-128"/>
                          <a:ea typeface="Hiragino Kaku Gothic Std W8" panose="020B0800000000000000" pitchFamily="34" charset="-128"/>
                        </a:rPr>
                        <a:t>Target Word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600" dirty="0">
                          <a:latin typeface="Hiragino Kaku Gothic Std W8" panose="020B0800000000000000" pitchFamily="34" charset="-128"/>
                          <a:ea typeface="Hiragino Kaku Gothic Std W8" panose="020B0800000000000000" pitchFamily="34" charset="-128"/>
                        </a:rPr>
                        <a:t>Antonym</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250536793"/>
                  </a:ext>
                </a:extLst>
              </a:tr>
              <a:tr h="530745">
                <a:tc>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dirty="0">
                          <a:latin typeface="+mn-lt"/>
                        </a:rPr>
                        <a:t>clutched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045284134"/>
                  </a:ext>
                </a:extLst>
              </a:tr>
              <a:tr h="530745">
                <a:tc>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dirty="0"/>
                        <a:t>hauled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615993040"/>
                  </a:ext>
                </a:extLst>
              </a:tr>
              <a:tr h="530745">
                <a:tc>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dirty="0"/>
                        <a:t>jabbed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59487547"/>
                  </a:ext>
                </a:extLst>
              </a:tr>
              <a:tr h="530745">
                <a:tc>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dirty="0"/>
                        <a:t>anxious</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111085788"/>
                  </a:ext>
                </a:extLst>
              </a:tr>
              <a:tr h="530745">
                <a:tc>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dirty="0"/>
                        <a:t>exhausted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12441702"/>
                  </a:ext>
                </a:extLst>
              </a:tr>
              <a:tr h="530745">
                <a:tc>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dirty="0"/>
                        <a:t>glared</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852396536"/>
                  </a:ext>
                </a:extLst>
              </a:tr>
              <a:tr h="530745">
                <a:tc>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t>scrawny</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83429787"/>
                  </a:ext>
                </a:extLst>
              </a:tr>
              <a:tr h="530745">
                <a:tc>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t>mumbling</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59194717"/>
                  </a:ext>
                </a:extLst>
              </a:tr>
              <a:tr h="530745">
                <a:tc>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t>bleak</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401716096"/>
                  </a:ext>
                </a:extLst>
              </a:tr>
              <a:tr h="530745">
                <a:tc>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a:t>tattered</a:t>
                      </a:r>
                      <a:endParaRPr lang="en-US" sz="1400"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117890425"/>
                  </a:ext>
                </a:extLst>
              </a:tr>
            </a:tbl>
          </a:graphicData>
        </a:graphic>
      </p:graphicFrame>
    </p:spTree>
    <p:extLst>
      <p:ext uri="{BB962C8B-B14F-4D97-AF65-F5344CB8AC3E}">
        <p14:creationId xmlns:p14="http://schemas.microsoft.com/office/powerpoint/2010/main" val="1625469838"/>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014350A-E6EA-7940-A9C9-D142CE673A59}"/>
              </a:ext>
            </a:extLst>
          </p:cNvPr>
          <p:cNvPicPr>
            <a:picLocks noChangeAspect="1"/>
          </p:cNvPicPr>
          <p:nvPr/>
        </p:nvPicPr>
        <p:blipFill rotWithShape="1">
          <a:blip r:embed="rId2"/>
          <a:srcRect b="2920"/>
          <a:stretch/>
        </p:blipFill>
        <p:spPr>
          <a:xfrm>
            <a:off x="7278210" y="178201"/>
            <a:ext cx="2306620" cy="315058"/>
          </a:xfrm>
          <a:prstGeom prst="rect">
            <a:avLst/>
          </a:prstGeom>
        </p:spPr>
      </p:pic>
      <p:sp>
        <p:nvSpPr>
          <p:cNvPr id="6" name="TextBox 5">
            <a:extLst>
              <a:ext uri="{FF2B5EF4-FFF2-40B4-BE49-F238E27FC236}">
                <a16:creationId xmlns:a16="http://schemas.microsoft.com/office/drawing/2014/main" id="{FB7130DD-7E47-B642-AA48-7B8C6EE949E3}"/>
              </a:ext>
            </a:extLst>
          </p:cNvPr>
          <p:cNvSpPr txBox="1"/>
          <p:nvPr/>
        </p:nvSpPr>
        <p:spPr>
          <a:xfrm>
            <a:off x="353828" y="194530"/>
            <a:ext cx="3554178" cy="369332"/>
          </a:xfrm>
          <a:prstGeom prst="rect">
            <a:avLst/>
          </a:prstGeom>
          <a:noFill/>
        </p:spPr>
        <p:txBody>
          <a:bodyPr wrap="none" rtlCol="0">
            <a:spAutoFit/>
          </a:bodyPr>
          <a:lstStyle/>
          <a:p>
            <a:r>
              <a:rPr lang="en-US" dirty="0">
                <a:latin typeface="Hiragino Kaku Gothic Std W8" panose="020B0800000000000000" pitchFamily="34" charset="-128"/>
                <a:ea typeface="Hiragino Kaku Gothic Std W8" panose="020B0800000000000000" pitchFamily="34" charset="-128"/>
              </a:rPr>
              <a:t>Synonym/Antonym Alley</a:t>
            </a:r>
          </a:p>
        </p:txBody>
      </p:sp>
      <p:graphicFrame>
        <p:nvGraphicFramePr>
          <p:cNvPr id="2" name="Table 1">
            <a:extLst>
              <a:ext uri="{FF2B5EF4-FFF2-40B4-BE49-F238E27FC236}">
                <a16:creationId xmlns:a16="http://schemas.microsoft.com/office/drawing/2014/main" id="{35B168F2-1314-584F-8D91-E599837A5317}"/>
              </a:ext>
            </a:extLst>
          </p:cNvPr>
          <p:cNvGraphicFramePr>
            <a:graphicFrameLocks noGrp="1"/>
          </p:cNvGraphicFramePr>
          <p:nvPr/>
        </p:nvGraphicFramePr>
        <p:xfrm>
          <a:off x="353828" y="730030"/>
          <a:ext cx="9231003" cy="5838195"/>
        </p:xfrm>
        <a:graphic>
          <a:graphicData uri="http://schemas.openxmlformats.org/drawingml/2006/table">
            <a:tbl>
              <a:tblPr firstRow="1" bandRow="1">
                <a:tableStyleId>{5940675A-B579-460E-94D1-54222C63F5DA}</a:tableStyleId>
              </a:tblPr>
              <a:tblGrid>
                <a:gridCol w="3077001">
                  <a:extLst>
                    <a:ext uri="{9D8B030D-6E8A-4147-A177-3AD203B41FA5}">
                      <a16:colId xmlns:a16="http://schemas.microsoft.com/office/drawing/2014/main" val="2591401717"/>
                    </a:ext>
                  </a:extLst>
                </a:gridCol>
                <a:gridCol w="3077001">
                  <a:extLst>
                    <a:ext uri="{9D8B030D-6E8A-4147-A177-3AD203B41FA5}">
                      <a16:colId xmlns:a16="http://schemas.microsoft.com/office/drawing/2014/main" val="3034063528"/>
                    </a:ext>
                  </a:extLst>
                </a:gridCol>
                <a:gridCol w="3077001">
                  <a:extLst>
                    <a:ext uri="{9D8B030D-6E8A-4147-A177-3AD203B41FA5}">
                      <a16:colId xmlns:a16="http://schemas.microsoft.com/office/drawing/2014/main" val="287549381"/>
                    </a:ext>
                  </a:extLst>
                </a:gridCol>
              </a:tblGrid>
              <a:tr h="530745">
                <a:tc>
                  <a:txBody>
                    <a:bodyPr/>
                    <a:lstStyle/>
                    <a:p>
                      <a:pPr algn="ctr"/>
                      <a:r>
                        <a:rPr lang="en-US" sz="1600" dirty="0">
                          <a:latin typeface="Hiragino Kaku Gothic Std W8" panose="020B0800000000000000" pitchFamily="34" charset="-128"/>
                          <a:ea typeface="Hiragino Kaku Gothic Std W8" panose="020B0800000000000000" pitchFamily="34" charset="-128"/>
                        </a:rPr>
                        <a:t>Synonym</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600" dirty="0">
                          <a:latin typeface="Hiragino Kaku Gothic Std W8" panose="020B0800000000000000" pitchFamily="34" charset="-128"/>
                          <a:ea typeface="Hiragino Kaku Gothic Std W8" panose="020B0800000000000000" pitchFamily="34" charset="-128"/>
                        </a:rPr>
                        <a:t>Target Word </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600" dirty="0">
                          <a:latin typeface="Hiragino Kaku Gothic Std W8" panose="020B0800000000000000" pitchFamily="34" charset="-128"/>
                          <a:ea typeface="Hiragino Kaku Gothic Std W8" panose="020B0800000000000000" pitchFamily="34" charset="-128"/>
                        </a:rPr>
                        <a:t>Antonym</a:t>
                      </a: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250536793"/>
                  </a:ext>
                </a:extLst>
              </a:tr>
              <a:tr h="530745">
                <a:tc>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US" sz="1400" dirty="0">
                        <a:latin typeface="Gill Sans MT" panose="020B0502020104020203" pitchFamily="34" charset="77"/>
                      </a:endParaRPr>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045284134"/>
                  </a:ext>
                </a:extLst>
              </a:tr>
              <a:tr h="530745">
                <a:tc>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US" sz="1400"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615993040"/>
                  </a:ext>
                </a:extLst>
              </a:tr>
              <a:tr h="530745">
                <a:tc>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US" sz="1400"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59487547"/>
                  </a:ext>
                </a:extLst>
              </a:tr>
              <a:tr h="530745">
                <a:tc>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US" sz="1400"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111085788"/>
                  </a:ext>
                </a:extLst>
              </a:tr>
              <a:tr h="530745">
                <a:tc>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US" sz="1400"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12441702"/>
                  </a:ext>
                </a:extLst>
              </a:tr>
              <a:tr h="530745">
                <a:tc>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US" sz="1400"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852396536"/>
                  </a:ext>
                </a:extLst>
              </a:tr>
              <a:tr h="530745">
                <a:tc>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400"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83429787"/>
                  </a:ext>
                </a:extLst>
              </a:tr>
              <a:tr h="530745">
                <a:tc>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400"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59194717"/>
                  </a:ext>
                </a:extLst>
              </a:tr>
              <a:tr h="530745">
                <a:tc>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400"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401716096"/>
                  </a:ext>
                </a:extLst>
              </a:tr>
              <a:tr h="530745">
                <a:tc>
                  <a:txBody>
                    <a:bodyPr/>
                    <a:lstStyle/>
                    <a:p>
                      <a:pPr algn="ctr"/>
                      <a:endParaRPr lang="en-US"/>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400"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US" dirty="0"/>
                    </a:p>
                  </a:txBody>
                  <a:tcPr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117890425"/>
                  </a:ext>
                </a:extLst>
              </a:tr>
            </a:tbl>
          </a:graphicData>
        </a:graphic>
      </p:graphicFrame>
    </p:spTree>
    <p:extLst>
      <p:ext uri="{BB962C8B-B14F-4D97-AF65-F5344CB8AC3E}">
        <p14:creationId xmlns:p14="http://schemas.microsoft.com/office/powerpoint/2010/main" val="513924952"/>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B133B9A-34A3-E342-B26D-F648E7019C63}"/>
              </a:ext>
            </a:extLst>
          </p:cNvPr>
          <p:cNvSpPr/>
          <p:nvPr/>
        </p:nvSpPr>
        <p:spPr>
          <a:xfrm>
            <a:off x="233766" y="1970108"/>
            <a:ext cx="9438468" cy="2588217"/>
          </a:xfrm>
          <a:prstGeom prst="rect">
            <a:avLst/>
          </a:prstGeom>
          <a:solidFill>
            <a:schemeClr val="bg1"/>
          </a:solidFill>
          <a:ln w="120650" cmpd="thickThi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dirty="0">
                <a:solidFill>
                  <a:schemeClr val="tx1"/>
                </a:solidFill>
                <a:latin typeface="Hiragino Kaku Gothic Std W8" panose="020B0800000000000000" pitchFamily="34" charset="-128"/>
                <a:ea typeface="Hiragino Kaku Gothic Std W8" panose="020B0800000000000000" pitchFamily="34" charset="-128"/>
              </a:rPr>
              <a:t>Zone of Relevance</a:t>
            </a:r>
          </a:p>
          <a:p>
            <a:pPr algn="ctr"/>
            <a:endParaRPr lang="en-US" sz="2000" dirty="0">
              <a:solidFill>
                <a:schemeClr val="tx1"/>
              </a:solidFill>
              <a:latin typeface="Hiragino Kaku Gothic Std W8" panose="020B0800000000000000" pitchFamily="34" charset="-128"/>
              <a:ea typeface="Hiragino Kaku Gothic Std W8" panose="020B0800000000000000" pitchFamily="34" charset="-128"/>
            </a:endParaRPr>
          </a:p>
          <a:p>
            <a:pPr algn="ctr"/>
            <a:r>
              <a:rPr lang="en-US" sz="1600" dirty="0">
                <a:solidFill>
                  <a:schemeClr val="tx1"/>
                </a:solidFill>
                <a:latin typeface="Hiragino Kaku Gothic Std W8" panose="020B0800000000000000" pitchFamily="34" charset="-128"/>
                <a:ea typeface="Hiragino Kaku Gothic Std W8" panose="020B0800000000000000" pitchFamily="34" charset="-128"/>
              </a:rPr>
              <a:t>Use the zone of relevance to encourage pupils to </a:t>
            </a:r>
            <a:r>
              <a:rPr lang="en-US" sz="1600" dirty="0" err="1">
                <a:solidFill>
                  <a:schemeClr val="tx1"/>
                </a:solidFill>
                <a:latin typeface="Hiragino Kaku Gothic Std W8" panose="020B0800000000000000" pitchFamily="34" charset="-128"/>
                <a:ea typeface="Hiragino Kaku Gothic Std W8" panose="020B0800000000000000" pitchFamily="34" charset="-128"/>
              </a:rPr>
              <a:t>prioritise</a:t>
            </a:r>
            <a:r>
              <a:rPr lang="en-US" sz="1600" dirty="0">
                <a:solidFill>
                  <a:schemeClr val="tx1"/>
                </a:solidFill>
                <a:latin typeface="Hiragino Kaku Gothic Std W8" panose="020B0800000000000000" pitchFamily="34" charset="-128"/>
                <a:ea typeface="Hiragino Kaku Gothic Std W8" panose="020B0800000000000000" pitchFamily="34" charset="-128"/>
              </a:rPr>
              <a:t> vocabulary.</a:t>
            </a:r>
          </a:p>
          <a:p>
            <a:pPr algn="ctr"/>
            <a:endParaRPr lang="en-US" sz="1600" dirty="0">
              <a:solidFill>
                <a:schemeClr val="tx1"/>
              </a:solidFill>
              <a:latin typeface="Hiragino Kaku Gothic Std W8" panose="020B0800000000000000" pitchFamily="34" charset="-128"/>
              <a:ea typeface="Hiragino Kaku Gothic Std W8" panose="020B0800000000000000" pitchFamily="34" charset="-128"/>
            </a:endParaRPr>
          </a:p>
          <a:p>
            <a:pPr algn="ctr"/>
            <a:r>
              <a:rPr lang="en-US" sz="1600" dirty="0">
                <a:solidFill>
                  <a:schemeClr val="tx1"/>
                </a:solidFill>
                <a:latin typeface="Hiragino Kaku Gothic Std W8" panose="020B0800000000000000" pitchFamily="34" charset="-128"/>
                <a:ea typeface="Hiragino Kaku Gothic Std W8" panose="020B0800000000000000" pitchFamily="34" charset="-128"/>
              </a:rPr>
              <a:t>Set a question specific question about a character or an event in the book or a specific chapter.</a:t>
            </a:r>
          </a:p>
          <a:p>
            <a:pPr algn="ctr"/>
            <a:endParaRPr lang="en-US" sz="1600" dirty="0">
              <a:solidFill>
                <a:schemeClr val="tx1"/>
              </a:solidFill>
              <a:latin typeface="Hiragino Kaku Gothic Std W8" panose="020B0800000000000000" pitchFamily="34" charset="-128"/>
              <a:ea typeface="Hiragino Kaku Gothic Std W8" panose="020B0800000000000000" pitchFamily="34" charset="-128"/>
            </a:endParaRPr>
          </a:p>
          <a:p>
            <a:pPr algn="ctr"/>
            <a:r>
              <a:rPr lang="en-US" sz="1600" dirty="0">
                <a:solidFill>
                  <a:schemeClr val="tx1"/>
                </a:solidFill>
                <a:latin typeface="Hiragino Kaku Gothic Std W8" panose="020B0800000000000000" pitchFamily="34" charset="-128"/>
                <a:ea typeface="Hiragino Kaku Gothic Std W8" panose="020B0800000000000000" pitchFamily="34" charset="-128"/>
              </a:rPr>
              <a:t>Essential vocabulary to this question or statement should be written in the smallest central circle. Relevant vocabulary in the middle circle . Irrelevant or unimportant vocabulary should be written in the outer circle.</a:t>
            </a:r>
          </a:p>
          <a:p>
            <a:pPr algn="ctr"/>
            <a:endParaRPr lang="en-US" sz="1600" dirty="0">
              <a:solidFill>
                <a:schemeClr val="tx1"/>
              </a:solidFill>
              <a:latin typeface="Hiragino Kaku Gothic Std W8" panose="020B0800000000000000" pitchFamily="34" charset="-128"/>
              <a:ea typeface="Hiragino Kaku Gothic Std W8" panose="020B0800000000000000" pitchFamily="34" charset="-128"/>
            </a:endParaRPr>
          </a:p>
          <a:p>
            <a:pPr algn="ctr"/>
            <a:r>
              <a:rPr lang="en-US" sz="1600" dirty="0">
                <a:solidFill>
                  <a:schemeClr val="tx1"/>
                </a:solidFill>
                <a:latin typeface="Hiragino Kaku Gothic Std W8" panose="020B0800000000000000" pitchFamily="34" charset="-128"/>
                <a:ea typeface="Hiragino Kaku Gothic Std W8" panose="020B0800000000000000" pitchFamily="34" charset="-128"/>
              </a:rPr>
              <a:t>Giving your pupils a bank of vocabulary to sort could also prove extremely useful as well as the subsequent discussions that will ensue.</a:t>
            </a:r>
          </a:p>
          <a:p>
            <a:pPr algn="ctr"/>
            <a:endParaRPr lang="en-US" sz="1600" dirty="0">
              <a:solidFill>
                <a:schemeClr val="tx1"/>
              </a:solidFill>
              <a:latin typeface="Hiragino Kaku Gothic Std W8" panose="020B0800000000000000" pitchFamily="34" charset="-128"/>
              <a:ea typeface="Hiragino Kaku Gothic Std W8" panose="020B0800000000000000" pitchFamily="34" charset="-128"/>
            </a:endParaRPr>
          </a:p>
          <a:p>
            <a:pPr algn="ctr"/>
            <a:r>
              <a:rPr lang="en-US" sz="1600" dirty="0">
                <a:solidFill>
                  <a:schemeClr val="tx1"/>
                </a:solidFill>
                <a:latin typeface="Hiragino Kaku Gothic Std W8" panose="020B0800000000000000" pitchFamily="34" charset="-128"/>
                <a:ea typeface="Hiragino Kaku Gothic Std W8" panose="020B0800000000000000" pitchFamily="34" charset="-128"/>
              </a:rPr>
              <a:t>Or, use the version with four circles. In this activity, only one word can be placed in the center.</a:t>
            </a:r>
          </a:p>
        </p:txBody>
      </p:sp>
      <p:pic>
        <p:nvPicPr>
          <p:cNvPr id="3" name="Picture 2">
            <a:extLst>
              <a:ext uri="{FF2B5EF4-FFF2-40B4-BE49-F238E27FC236}">
                <a16:creationId xmlns:a16="http://schemas.microsoft.com/office/drawing/2014/main" id="{BFF2EA30-7E79-994C-8F64-21E30343965A}"/>
              </a:ext>
            </a:extLst>
          </p:cNvPr>
          <p:cNvPicPr>
            <a:picLocks noChangeAspect="1"/>
          </p:cNvPicPr>
          <p:nvPr/>
        </p:nvPicPr>
        <p:blipFill rotWithShape="1">
          <a:blip r:embed="rId2"/>
          <a:srcRect b="2920"/>
          <a:stretch/>
        </p:blipFill>
        <p:spPr>
          <a:xfrm>
            <a:off x="7365614" y="6408183"/>
            <a:ext cx="2306620" cy="315058"/>
          </a:xfrm>
          <a:prstGeom prst="rect">
            <a:avLst/>
          </a:prstGeom>
        </p:spPr>
      </p:pic>
    </p:spTree>
    <p:extLst>
      <p:ext uri="{BB962C8B-B14F-4D97-AF65-F5344CB8AC3E}">
        <p14:creationId xmlns:p14="http://schemas.microsoft.com/office/powerpoint/2010/main" val="3064852097"/>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F2EA30-7E79-994C-8F64-21E30343965A}"/>
              </a:ext>
            </a:extLst>
          </p:cNvPr>
          <p:cNvPicPr>
            <a:picLocks noChangeAspect="1"/>
          </p:cNvPicPr>
          <p:nvPr/>
        </p:nvPicPr>
        <p:blipFill rotWithShape="1">
          <a:blip r:embed="rId2"/>
          <a:srcRect b="2920"/>
          <a:stretch/>
        </p:blipFill>
        <p:spPr>
          <a:xfrm>
            <a:off x="7365614" y="6408183"/>
            <a:ext cx="2306620" cy="315058"/>
          </a:xfrm>
          <a:prstGeom prst="rect">
            <a:avLst/>
          </a:prstGeom>
        </p:spPr>
      </p:pic>
      <p:sp>
        <p:nvSpPr>
          <p:cNvPr id="5" name="Oval 4">
            <a:extLst>
              <a:ext uri="{FF2B5EF4-FFF2-40B4-BE49-F238E27FC236}">
                <a16:creationId xmlns:a16="http://schemas.microsoft.com/office/drawing/2014/main" id="{3FE60B92-B8B2-314B-BCD9-5CAB68D8F0C5}"/>
              </a:ext>
            </a:extLst>
          </p:cNvPr>
          <p:cNvSpPr/>
          <p:nvPr/>
        </p:nvSpPr>
        <p:spPr>
          <a:xfrm>
            <a:off x="233766" y="323558"/>
            <a:ext cx="9438468" cy="6260122"/>
          </a:xfrm>
          <a:prstGeom prst="ellipse">
            <a:avLst/>
          </a:prstGeom>
          <a:solidFill>
            <a:schemeClr val="accent4">
              <a:lumMod val="20000"/>
              <a:lumOff val="80000"/>
              <a:alpha val="41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a:extLst>
              <a:ext uri="{FF2B5EF4-FFF2-40B4-BE49-F238E27FC236}">
                <a16:creationId xmlns:a16="http://schemas.microsoft.com/office/drawing/2014/main" id="{56B3EC27-5333-0F43-80FA-B46AF5B68BD3}"/>
              </a:ext>
            </a:extLst>
          </p:cNvPr>
          <p:cNvSpPr/>
          <p:nvPr/>
        </p:nvSpPr>
        <p:spPr>
          <a:xfrm>
            <a:off x="1239127" y="1083213"/>
            <a:ext cx="7427741" cy="4740812"/>
          </a:xfrm>
          <a:prstGeom prst="ellipse">
            <a:avLst/>
          </a:prstGeom>
          <a:solidFill>
            <a:schemeClr val="accent5">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a:extLst>
              <a:ext uri="{FF2B5EF4-FFF2-40B4-BE49-F238E27FC236}">
                <a16:creationId xmlns:a16="http://schemas.microsoft.com/office/drawing/2014/main" id="{181F9EBD-BFC3-BC4B-8EDD-D847813C2DDC}"/>
              </a:ext>
            </a:extLst>
          </p:cNvPr>
          <p:cNvSpPr/>
          <p:nvPr/>
        </p:nvSpPr>
        <p:spPr>
          <a:xfrm>
            <a:off x="2863944" y="2106636"/>
            <a:ext cx="4178105" cy="2644727"/>
          </a:xfrm>
          <a:prstGeom prst="ellipse">
            <a:avLst/>
          </a:prstGeom>
          <a:solidFill>
            <a:srgbClr val="EFFFE5">
              <a:alpha val="88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14632262"/>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F2EA30-7E79-994C-8F64-21E30343965A}"/>
              </a:ext>
            </a:extLst>
          </p:cNvPr>
          <p:cNvPicPr>
            <a:picLocks noChangeAspect="1"/>
          </p:cNvPicPr>
          <p:nvPr/>
        </p:nvPicPr>
        <p:blipFill rotWithShape="1">
          <a:blip r:embed="rId2"/>
          <a:srcRect b="2920"/>
          <a:stretch/>
        </p:blipFill>
        <p:spPr>
          <a:xfrm>
            <a:off x="7365614" y="6408183"/>
            <a:ext cx="2306620" cy="315058"/>
          </a:xfrm>
          <a:prstGeom prst="rect">
            <a:avLst/>
          </a:prstGeom>
        </p:spPr>
      </p:pic>
      <p:sp>
        <p:nvSpPr>
          <p:cNvPr id="5" name="Oval 4">
            <a:extLst>
              <a:ext uri="{FF2B5EF4-FFF2-40B4-BE49-F238E27FC236}">
                <a16:creationId xmlns:a16="http://schemas.microsoft.com/office/drawing/2014/main" id="{3FE60B92-B8B2-314B-BCD9-5CAB68D8F0C5}"/>
              </a:ext>
            </a:extLst>
          </p:cNvPr>
          <p:cNvSpPr/>
          <p:nvPr/>
        </p:nvSpPr>
        <p:spPr>
          <a:xfrm>
            <a:off x="233766" y="323558"/>
            <a:ext cx="9438468" cy="6260122"/>
          </a:xfrm>
          <a:prstGeom prst="ellipse">
            <a:avLst/>
          </a:prstGeom>
          <a:solidFill>
            <a:schemeClr val="accent4">
              <a:lumMod val="20000"/>
              <a:lumOff val="80000"/>
              <a:alpha val="41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a:extLst>
              <a:ext uri="{FF2B5EF4-FFF2-40B4-BE49-F238E27FC236}">
                <a16:creationId xmlns:a16="http://schemas.microsoft.com/office/drawing/2014/main" id="{56B3EC27-5333-0F43-80FA-B46AF5B68BD3}"/>
              </a:ext>
            </a:extLst>
          </p:cNvPr>
          <p:cNvSpPr/>
          <p:nvPr/>
        </p:nvSpPr>
        <p:spPr>
          <a:xfrm>
            <a:off x="1239127" y="1083213"/>
            <a:ext cx="7427741" cy="4740812"/>
          </a:xfrm>
          <a:prstGeom prst="ellipse">
            <a:avLst/>
          </a:prstGeom>
          <a:solidFill>
            <a:schemeClr val="accent5">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a:extLst>
              <a:ext uri="{FF2B5EF4-FFF2-40B4-BE49-F238E27FC236}">
                <a16:creationId xmlns:a16="http://schemas.microsoft.com/office/drawing/2014/main" id="{181F9EBD-BFC3-BC4B-8EDD-D847813C2DDC}"/>
              </a:ext>
            </a:extLst>
          </p:cNvPr>
          <p:cNvSpPr/>
          <p:nvPr/>
        </p:nvSpPr>
        <p:spPr>
          <a:xfrm>
            <a:off x="2863944" y="2106636"/>
            <a:ext cx="4178105" cy="2644727"/>
          </a:xfrm>
          <a:prstGeom prst="ellipse">
            <a:avLst/>
          </a:prstGeom>
          <a:solidFill>
            <a:srgbClr val="EFFFE5">
              <a:alpha val="88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a:extLst>
              <a:ext uri="{FF2B5EF4-FFF2-40B4-BE49-F238E27FC236}">
                <a16:creationId xmlns:a16="http://schemas.microsoft.com/office/drawing/2014/main" id="{DCFE5667-AD6C-EF42-BBAE-2A04FDE470C8}"/>
              </a:ext>
            </a:extLst>
          </p:cNvPr>
          <p:cNvSpPr/>
          <p:nvPr/>
        </p:nvSpPr>
        <p:spPr>
          <a:xfrm>
            <a:off x="3996393" y="2997003"/>
            <a:ext cx="1913205" cy="863992"/>
          </a:xfrm>
          <a:prstGeom prst="ellipse">
            <a:avLst/>
          </a:prstGeom>
          <a:solidFill>
            <a:srgbClr val="FF988C">
              <a:alpha val="62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09890253"/>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F2EA30-7E79-994C-8F64-21E30343965A}"/>
              </a:ext>
            </a:extLst>
          </p:cNvPr>
          <p:cNvPicPr>
            <a:picLocks noChangeAspect="1"/>
          </p:cNvPicPr>
          <p:nvPr/>
        </p:nvPicPr>
        <p:blipFill rotWithShape="1">
          <a:blip r:embed="rId2"/>
          <a:srcRect b="2920"/>
          <a:stretch/>
        </p:blipFill>
        <p:spPr>
          <a:xfrm>
            <a:off x="7365614" y="6408183"/>
            <a:ext cx="2306620" cy="315058"/>
          </a:xfrm>
          <a:prstGeom prst="rect">
            <a:avLst/>
          </a:prstGeom>
        </p:spPr>
      </p:pic>
      <p:sp>
        <p:nvSpPr>
          <p:cNvPr id="5" name="Oval 4">
            <a:extLst>
              <a:ext uri="{FF2B5EF4-FFF2-40B4-BE49-F238E27FC236}">
                <a16:creationId xmlns:a16="http://schemas.microsoft.com/office/drawing/2014/main" id="{3FE60B92-B8B2-314B-BCD9-5CAB68D8F0C5}"/>
              </a:ext>
            </a:extLst>
          </p:cNvPr>
          <p:cNvSpPr/>
          <p:nvPr/>
        </p:nvSpPr>
        <p:spPr>
          <a:xfrm>
            <a:off x="233766" y="323558"/>
            <a:ext cx="9438468" cy="626012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a:extLst>
              <a:ext uri="{FF2B5EF4-FFF2-40B4-BE49-F238E27FC236}">
                <a16:creationId xmlns:a16="http://schemas.microsoft.com/office/drawing/2014/main" id="{56B3EC27-5333-0F43-80FA-B46AF5B68BD3}"/>
              </a:ext>
            </a:extLst>
          </p:cNvPr>
          <p:cNvSpPr/>
          <p:nvPr/>
        </p:nvSpPr>
        <p:spPr>
          <a:xfrm>
            <a:off x="1239127" y="1083213"/>
            <a:ext cx="7427741" cy="474081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a:extLst>
              <a:ext uri="{FF2B5EF4-FFF2-40B4-BE49-F238E27FC236}">
                <a16:creationId xmlns:a16="http://schemas.microsoft.com/office/drawing/2014/main" id="{181F9EBD-BFC3-BC4B-8EDD-D847813C2DDC}"/>
              </a:ext>
            </a:extLst>
          </p:cNvPr>
          <p:cNvSpPr/>
          <p:nvPr/>
        </p:nvSpPr>
        <p:spPr>
          <a:xfrm>
            <a:off x="2863944" y="2106636"/>
            <a:ext cx="4178105" cy="2644727"/>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74339615"/>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F2EA30-7E79-994C-8F64-21E30343965A}"/>
              </a:ext>
            </a:extLst>
          </p:cNvPr>
          <p:cNvPicPr>
            <a:picLocks noChangeAspect="1"/>
          </p:cNvPicPr>
          <p:nvPr/>
        </p:nvPicPr>
        <p:blipFill rotWithShape="1">
          <a:blip r:embed="rId2"/>
          <a:srcRect b="2920"/>
          <a:stretch/>
        </p:blipFill>
        <p:spPr>
          <a:xfrm>
            <a:off x="7365614" y="6408183"/>
            <a:ext cx="2306620" cy="315058"/>
          </a:xfrm>
          <a:prstGeom prst="rect">
            <a:avLst/>
          </a:prstGeom>
        </p:spPr>
      </p:pic>
      <p:sp>
        <p:nvSpPr>
          <p:cNvPr id="5" name="Oval 4">
            <a:extLst>
              <a:ext uri="{FF2B5EF4-FFF2-40B4-BE49-F238E27FC236}">
                <a16:creationId xmlns:a16="http://schemas.microsoft.com/office/drawing/2014/main" id="{3FE60B92-B8B2-314B-BCD9-5CAB68D8F0C5}"/>
              </a:ext>
            </a:extLst>
          </p:cNvPr>
          <p:cNvSpPr/>
          <p:nvPr/>
        </p:nvSpPr>
        <p:spPr>
          <a:xfrm>
            <a:off x="233766" y="323558"/>
            <a:ext cx="9438468" cy="626012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a:extLst>
              <a:ext uri="{FF2B5EF4-FFF2-40B4-BE49-F238E27FC236}">
                <a16:creationId xmlns:a16="http://schemas.microsoft.com/office/drawing/2014/main" id="{56B3EC27-5333-0F43-80FA-B46AF5B68BD3}"/>
              </a:ext>
            </a:extLst>
          </p:cNvPr>
          <p:cNvSpPr/>
          <p:nvPr/>
        </p:nvSpPr>
        <p:spPr>
          <a:xfrm>
            <a:off x="1239127" y="1083213"/>
            <a:ext cx="7427741" cy="474081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a:extLst>
              <a:ext uri="{FF2B5EF4-FFF2-40B4-BE49-F238E27FC236}">
                <a16:creationId xmlns:a16="http://schemas.microsoft.com/office/drawing/2014/main" id="{181F9EBD-BFC3-BC4B-8EDD-D847813C2DDC}"/>
              </a:ext>
            </a:extLst>
          </p:cNvPr>
          <p:cNvSpPr/>
          <p:nvPr/>
        </p:nvSpPr>
        <p:spPr>
          <a:xfrm>
            <a:off x="2863944" y="2106636"/>
            <a:ext cx="4178105" cy="2644727"/>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a:extLst>
              <a:ext uri="{FF2B5EF4-FFF2-40B4-BE49-F238E27FC236}">
                <a16:creationId xmlns:a16="http://schemas.microsoft.com/office/drawing/2014/main" id="{BA314C33-7B84-EC48-BE40-871197584BC5}"/>
              </a:ext>
            </a:extLst>
          </p:cNvPr>
          <p:cNvSpPr/>
          <p:nvPr/>
        </p:nvSpPr>
        <p:spPr>
          <a:xfrm>
            <a:off x="3996393" y="2997003"/>
            <a:ext cx="1913205" cy="8639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1431109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A8108D82E8CD4439E0083AD21CAD23F" ma:contentTypeVersion="33" ma:contentTypeDescription="Create a new document." ma:contentTypeScope="" ma:versionID="d2837f560fdd8c18fe0b4f84f89ec473">
  <xsd:schema xmlns:xsd="http://www.w3.org/2001/XMLSchema" xmlns:xs="http://www.w3.org/2001/XMLSchema" xmlns:p="http://schemas.microsoft.com/office/2006/metadata/properties" xmlns:ns3="b35d852d-e68f-4799-b1d8-e0dc4642f4be" xmlns:ns4="1287378b-fa1e-4e4c-a4fc-4ccf83d67a30" targetNamespace="http://schemas.microsoft.com/office/2006/metadata/properties" ma:root="true" ma:fieldsID="a10687da0a0eb4ca2ac0f56e994a0384" ns3:_="" ns4:_="">
    <xsd:import namespace="b35d852d-e68f-4799-b1d8-e0dc4642f4be"/>
    <xsd:import namespace="1287378b-fa1e-4e4c-a4fc-4ccf83d67a30"/>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DateTaken" minOccurs="0"/>
                <xsd:element ref="ns3:MediaServiceAutoTags" minOccurs="0"/>
                <xsd:element ref="ns3:MediaServiceLocation" minOccurs="0"/>
                <xsd:element ref="ns3:MediaServiceGenerationTime" minOccurs="0"/>
                <xsd:element ref="ns3:MediaServiceEventHashCode" minOccurs="0"/>
                <xsd:element ref="ns3:MediaServiceAutoKeyPoints" minOccurs="0"/>
                <xsd:element ref="ns3:MediaServiceKeyPoints" minOccurs="0"/>
                <xsd:element ref="ns3:NotebookType" minOccurs="0"/>
                <xsd:element ref="ns3:FolderType" minOccurs="0"/>
                <xsd:element ref="ns3:CultureName" minOccurs="0"/>
                <xsd:element ref="ns3:AppVersion" minOccurs="0"/>
                <xsd:element ref="ns3:TeamsChannelId" minOccurs="0"/>
                <xsd:element ref="ns3:Owner" minOccurs="0"/>
                <xsd:element ref="ns3:Math_Settings" minOccurs="0"/>
                <xsd:element ref="ns3:DefaultSectionNames" minOccurs="0"/>
                <xsd:element ref="ns3:Templates" minOccurs="0"/>
                <xsd:element ref="ns3:Teachers" minOccurs="0"/>
                <xsd:element ref="ns3:Students" minOccurs="0"/>
                <xsd:element ref="ns3:Student_Groups" minOccurs="0"/>
                <xsd:element ref="ns3:Distribution_Groups" minOccurs="0"/>
                <xsd:element ref="ns3:LMS_Mappings" minOccurs="0"/>
                <xsd:element ref="ns3:Invited_Teachers" minOccurs="0"/>
                <xsd:element ref="ns3:Invited_Students" minOccurs="0"/>
                <xsd:element ref="ns3:Self_Registration_Enabled" minOccurs="0"/>
                <xsd:element ref="ns3:Has_Teacher_Only_SectionGroup" minOccurs="0"/>
                <xsd:element ref="ns3:Is_Collaboration_Space_Locked" minOccurs="0"/>
                <xsd:element ref="ns3:IsNotebookLocked" minOccurs="0"/>
                <xsd:element ref="ns3:Teams_Channel_Section_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35d852d-e68f-4799-b1d8-e0dc4642f4b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MediaServiceAutoTags" ma:internalName="MediaServiceAutoTags" ma:readOnly="true">
      <xsd:simpleType>
        <xsd:restriction base="dms:Text"/>
      </xsd:simpleType>
    </xsd:element>
    <xsd:element name="MediaServiceLocation" ma:index="15" nillable="true" ma:displayName="MediaServic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NotebookType" ma:index="20" nillable="true" ma:displayName="Notebook Type" ma:internalName="NotebookType">
      <xsd:simpleType>
        <xsd:restriction base="dms:Text"/>
      </xsd:simpleType>
    </xsd:element>
    <xsd:element name="FolderType" ma:index="21" nillable="true" ma:displayName="Folder Type" ma:internalName="FolderType">
      <xsd:simpleType>
        <xsd:restriction base="dms:Text"/>
      </xsd:simpleType>
    </xsd:element>
    <xsd:element name="CultureName" ma:index="22" nillable="true" ma:displayName="Culture Name" ma:internalName="CultureName">
      <xsd:simpleType>
        <xsd:restriction base="dms:Text"/>
      </xsd:simpleType>
    </xsd:element>
    <xsd:element name="AppVersion" ma:index="23" nillable="true" ma:displayName="App Version" ma:internalName="AppVersion">
      <xsd:simpleType>
        <xsd:restriction base="dms:Text"/>
      </xsd:simpleType>
    </xsd:element>
    <xsd:element name="TeamsChannelId" ma:index="24" nillable="true" ma:displayName="Teams Channel Id" ma:internalName="TeamsChannelId">
      <xsd:simpleType>
        <xsd:restriction base="dms:Text"/>
      </xsd:simpleType>
    </xsd:element>
    <xsd:element name="Owner" ma:index="25"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ath_Settings" ma:index="26" nillable="true" ma:displayName="Math Settings" ma:internalName="Math_Settings">
      <xsd:simpleType>
        <xsd:restriction base="dms:Text"/>
      </xsd:simpleType>
    </xsd:element>
    <xsd:element name="DefaultSectionNames" ma:index="27" nillable="true" ma:displayName="Default Section Names" ma:internalName="DefaultSectionNames">
      <xsd:simpleType>
        <xsd:restriction base="dms:Note">
          <xsd:maxLength value="255"/>
        </xsd:restriction>
      </xsd:simpleType>
    </xsd:element>
    <xsd:element name="Templates" ma:index="28" nillable="true" ma:displayName="Templates" ma:internalName="Templates">
      <xsd:simpleType>
        <xsd:restriction base="dms:Note">
          <xsd:maxLength value="255"/>
        </xsd:restriction>
      </xsd:simpleType>
    </xsd:element>
    <xsd:element name="Teachers" ma:index="29" nillable="true" ma:displayName="Teachers" ma:internalName="Teach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s" ma:index="30" nillable="true" ma:displayName="Students" ma:internalName="Student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_Groups" ma:index="31" nillable="true" ma:displayName="Student Groups" ma:internalName="Student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istribution_Groups" ma:index="32" nillable="true" ma:displayName="Distribution Groups" ma:internalName="Distribution_Groups">
      <xsd:simpleType>
        <xsd:restriction base="dms:Note">
          <xsd:maxLength value="255"/>
        </xsd:restriction>
      </xsd:simpleType>
    </xsd:element>
    <xsd:element name="LMS_Mappings" ma:index="33" nillable="true" ma:displayName="LMS Mappings" ma:internalName="LMS_Mappings">
      <xsd:simpleType>
        <xsd:restriction base="dms:Note">
          <xsd:maxLength value="255"/>
        </xsd:restriction>
      </xsd:simpleType>
    </xsd:element>
    <xsd:element name="Invited_Teachers" ma:index="34" nillable="true" ma:displayName="Invited Teachers" ma:internalName="Invited_Teachers">
      <xsd:simpleType>
        <xsd:restriction base="dms:Note">
          <xsd:maxLength value="255"/>
        </xsd:restriction>
      </xsd:simpleType>
    </xsd:element>
    <xsd:element name="Invited_Students" ma:index="35" nillable="true" ma:displayName="Invited Students" ma:internalName="Invited_Students">
      <xsd:simpleType>
        <xsd:restriction base="dms:Note">
          <xsd:maxLength value="255"/>
        </xsd:restriction>
      </xsd:simpleType>
    </xsd:element>
    <xsd:element name="Self_Registration_Enabled" ma:index="36" nillable="true" ma:displayName="Self Registration Enabled" ma:internalName="Self_Registration_Enabled">
      <xsd:simpleType>
        <xsd:restriction base="dms:Boolean"/>
      </xsd:simpleType>
    </xsd:element>
    <xsd:element name="Has_Teacher_Only_SectionGroup" ma:index="37" nillable="true" ma:displayName="Has Teacher Only SectionGroup" ma:internalName="Has_Teacher_Only_SectionGroup">
      <xsd:simpleType>
        <xsd:restriction base="dms:Boolean"/>
      </xsd:simpleType>
    </xsd:element>
    <xsd:element name="Is_Collaboration_Space_Locked" ma:index="38" nillable="true" ma:displayName="Is Collaboration Space Locked" ma:internalName="Is_Collaboration_Space_Locked">
      <xsd:simpleType>
        <xsd:restriction base="dms:Boolean"/>
      </xsd:simpleType>
    </xsd:element>
    <xsd:element name="IsNotebookLocked" ma:index="39" nillable="true" ma:displayName="Is Notebook Locked" ma:internalName="IsNotebookLocked">
      <xsd:simpleType>
        <xsd:restriction base="dms:Boolean"/>
      </xsd:simpleType>
    </xsd:element>
    <xsd:element name="Teams_Channel_Section_Location" ma:index="40" nillable="true" ma:displayName="Teams Channel Section Location" ma:internalName="Teams_Channel_Section_Loca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287378b-fa1e-4e4c-a4fc-4ccf83d67a30"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eams_Channel_Section_Location xmlns="b35d852d-e68f-4799-b1d8-e0dc4642f4be" xsi:nil="true"/>
    <LMS_Mappings xmlns="b35d852d-e68f-4799-b1d8-e0dc4642f4be" xsi:nil="true"/>
    <CultureName xmlns="b35d852d-e68f-4799-b1d8-e0dc4642f4be" xsi:nil="true"/>
    <Owner xmlns="b35d852d-e68f-4799-b1d8-e0dc4642f4be">
      <UserInfo>
        <DisplayName/>
        <AccountId xsi:nil="true"/>
        <AccountType/>
      </UserInfo>
    </Owner>
    <Students xmlns="b35d852d-e68f-4799-b1d8-e0dc4642f4be">
      <UserInfo>
        <DisplayName/>
        <AccountId xsi:nil="true"/>
        <AccountType/>
      </UserInfo>
    </Students>
    <Student_Groups xmlns="b35d852d-e68f-4799-b1d8-e0dc4642f4be">
      <UserInfo>
        <DisplayName/>
        <AccountId xsi:nil="true"/>
        <AccountType/>
      </UserInfo>
    </Student_Groups>
    <AppVersion xmlns="b35d852d-e68f-4799-b1d8-e0dc4642f4be" xsi:nil="true"/>
    <IsNotebookLocked xmlns="b35d852d-e68f-4799-b1d8-e0dc4642f4be" xsi:nil="true"/>
    <NotebookType xmlns="b35d852d-e68f-4799-b1d8-e0dc4642f4be" xsi:nil="true"/>
    <TeamsChannelId xmlns="b35d852d-e68f-4799-b1d8-e0dc4642f4be" xsi:nil="true"/>
    <FolderType xmlns="b35d852d-e68f-4799-b1d8-e0dc4642f4be" xsi:nil="true"/>
    <Teachers xmlns="b35d852d-e68f-4799-b1d8-e0dc4642f4be">
      <UserInfo>
        <DisplayName/>
        <AccountId xsi:nil="true"/>
        <AccountType/>
      </UserInfo>
    </Teachers>
    <Distribution_Groups xmlns="b35d852d-e68f-4799-b1d8-e0dc4642f4be" xsi:nil="true"/>
    <Templates xmlns="b35d852d-e68f-4799-b1d8-e0dc4642f4be" xsi:nil="true"/>
    <Self_Registration_Enabled xmlns="b35d852d-e68f-4799-b1d8-e0dc4642f4be" xsi:nil="true"/>
    <Has_Teacher_Only_SectionGroup xmlns="b35d852d-e68f-4799-b1d8-e0dc4642f4be" xsi:nil="true"/>
    <DefaultSectionNames xmlns="b35d852d-e68f-4799-b1d8-e0dc4642f4be" xsi:nil="true"/>
    <Is_Collaboration_Space_Locked xmlns="b35d852d-e68f-4799-b1d8-e0dc4642f4be" xsi:nil="true"/>
    <Invited_Students xmlns="b35d852d-e68f-4799-b1d8-e0dc4642f4be" xsi:nil="true"/>
    <Math_Settings xmlns="b35d852d-e68f-4799-b1d8-e0dc4642f4be" xsi:nil="true"/>
    <Invited_Teachers xmlns="b35d852d-e68f-4799-b1d8-e0dc4642f4be" xsi:nil="true"/>
  </documentManagement>
</p:properties>
</file>

<file path=customXml/itemProps1.xml><?xml version="1.0" encoding="utf-8"?>
<ds:datastoreItem xmlns:ds="http://schemas.openxmlformats.org/officeDocument/2006/customXml" ds:itemID="{D040F515-8E27-4FEF-B2D2-841DE25FF1C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35d852d-e68f-4799-b1d8-e0dc4642f4be"/>
    <ds:schemaRef ds:uri="1287378b-fa1e-4e4c-a4fc-4ccf83d67a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5B71950-9394-4CC2-BE77-F3BF9DA240FC}">
  <ds:schemaRefs>
    <ds:schemaRef ds:uri="http://schemas.microsoft.com/sharepoint/v3/contenttype/forms"/>
  </ds:schemaRefs>
</ds:datastoreItem>
</file>

<file path=customXml/itemProps3.xml><?xml version="1.0" encoding="utf-8"?>
<ds:datastoreItem xmlns:ds="http://schemas.openxmlformats.org/officeDocument/2006/customXml" ds:itemID="{078E4CAF-31FD-4879-A721-578510B0213F}">
  <ds:schemaRefs>
    <ds:schemaRef ds:uri="b35d852d-e68f-4799-b1d8-e0dc4642f4be"/>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1287378b-fa1e-4e4c-a4fc-4ccf83d67a30"/>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{ECF9858C-B6B0-A040-8286-A087E4829D1D}tf10001069</Template>
  <TotalTime>1269</TotalTime>
  <Words>4661</Words>
  <Application>Microsoft Office PowerPoint</Application>
  <PresentationFormat>A4 Paper (210x297 mm)</PresentationFormat>
  <Paragraphs>1873</Paragraphs>
  <Slides>110</Slides>
  <Notes>37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110</vt:i4>
      </vt:variant>
    </vt:vector>
  </HeadingPairs>
  <TitlesOfParts>
    <vt:vector size="117" baseType="lpstr">
      <vt:lpstr>Arial</vt:lpstr>
      <vt:lpstr>Calibri</vt:lpstr>
      <vt:lpstr>Calibri Light</vt:lpstr>
      <vt:lpstr>Gill Sans MT</vt:lpstr>
      <vt:lpstr>Hiragino Kaku Gothic Std W8</vt:lpstr>
      <vt:lpstr>TH SarabunPSK</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vocabularyninja@yahoo.com</dc:creator>
  <cp:lastModifiedBy>Taiyibha Ahmed</cp:lastModifiedBy>
  <cp:revision>186</cp:revision>
  <dcterms:created xsi:type="dcterms:W3CDTF">2019-02-20T10:42:00Z</dcterms:created>
  <dcterms:modified xsi:type="dcterms:W3CDTF">2021-01-18T12:09:35Z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0x0101007A8108D82E8CD4439E0083AD21CAD23F</vt:lpwstr>
  </property>
</Properties>
</file>