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B4BCF-3DB2-4700-A823-829057C9FB13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D8C46-9440-4D1D-A880-32D7E5E564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919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B4BCF-3DB2-4700-A823-829057C9FB13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D8C46-9440-4D1D-A880-32D7E5E564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5514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B4BCF-3DB2-4700-A823-829057C9FB13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D8C46-9440-4D1D-A880-32D7E5E564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437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B4BCF-3DB2-4700-A823-829057C9FB13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D8C46-9440-4D1D-A880-32D7E5E564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802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B4BCF-3DB2-4700-A823-829057C9FB13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D8C46-9440-4D1D-A880-32D7E5E564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78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B4BCF-3DB2-4700-A823-829057C9FB13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D8C46-9440-4D1D-A880-32D7E5E564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767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B4BCF-3DB2-4700-A823-829057C9FB13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D8C46-9440-4D1D-A880-32D7E5E564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079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B4BCF-3DB2-4700-A823-829057C9FB13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D8C46-9440-4D1D-A880-32D7E5E564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218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B4BCF-3DB2-4700-A823-829057C9FB13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D8C46-9440-4D1D-A880-32D7E5E564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353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B4BCF-3DB2-4700-A823-829057C9FB13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D8C46-9440-4D1D-A880-32D7E5E564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403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B4BCF-3DB2-4700-A823-829057C9FB13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D8C46-9440-4D1D-A880-32D7E5E564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185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B4BCF-3DB2-4700-A823-829057C9FB13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D8C46-9440-4D1D-A880-32D7E5E564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592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3189" y="2650717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u="sng" dirty="0"/>
              <a:t>To understand beliefs and teachings. </a:t>
            </a:r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 smtClean="0"/>
              <a:t>To </a:t>
            </a:r>
            <a:r>
              <a:rPr lang="en-GB" u="sng" dirty="0"/>
              <a:t>reflect</a:t>
            </a:r>
            <a:r>
              <a:rPr lang="en-GB" u="sng" dirty="0" smtClean="0"/>
              <a:t>.</a:t>
            </a:r>
            <a:br>
              <a:rPr lang="en-GB" u="sng" dirty="0" smtClean="0"/>
            </a:br>
            <a:r>
              <a:rPr lang="en-GB" u="sng" dirty="0" smtClean="0"/>
              <a:t>C: Christianity.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8486325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9823" y="519340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Think about the agreements (pacts/covenants) that people make; </a:t>
            </a:r>
            <a:r>
              <a:rPr lang="en-GB" dirty="0" smtClean="0"/>
              <a:t>e.g.:</a:t>
            </a:r>
          </a:p>
          <a:p>
            <a:pPr marL="0" indent="0">
              <a:buNone/>
            </a:pPr>
            <a:r>
              <a:rPr lang="en-GB" dirty="0" smtClean="0"/>
              <a:t>Drivers </a:t>
            </a:r>
            <a:r>
              <a:rPr lang="en-GB" dirty="0"/>
              <a:t>driving on the correct side of the </a:t>
            </a:r>
            <a:r>
              <a:rPr lang="en-GB" dirty="0" smtClean="0"/>
              <a:t>road</a:t>
            </a:r>
          </a:p>
          <a:p>
            <a:pPr marL="0" indent="0">
              <a:buNone/>
            </a:pPr>
            <a:r>
              <a:rPr lang="en-GB" dirty="0"/>
              <a:t>S</a:t>
            </a:r>
            <a:r>
              <a:rPr lang="en-GB" dirty="0" smtClean="0"/>
              <a:t>hopkeepers </a:t>
            </a:r>
            <a:r>
              <a:rPr lang="en-GB" dirty="0"/>
              <a:t>giving customers goods they have paid </a:t>
            </a:r>
            <a:r>
              <a:rPr lang="en-GB" dirty="0" smtClean="0"/>
              <a:t>for</a:t>
            </a:r>
          </a:p>
          <a:p>
            <a:pPr marL="0" indent="0">
              <a:buNone/>
            </a:pPr>
            <a:r>
              <a:rPr lang="en-GB" dirty="0" smtClean="0"/>
              <a:t>Playing </a:t>
            </a:r>
            <a:r>
              <a:rPr lang="en-GB" dirty="0"/>
              <a:t>with somebody in the playground because you have promised to do </a:t>
            </a:r>
            <a:r>
              <a:rPr lang="en-GB" dirty="0" smtClean="0"/>
              <a:t>so</a:t>
            </a:r>
          </a:p>
          <a:p>
            <a:pPr marL="0" indent="0">
              <a:buNone/>
            </a:pPr>
            <a:r>
              <a:rPr lang="en-GB" dirty="0" smtClean="0"/>
              <a:t>Keeping </a:t>
            </a:r>
            <a:r>
              <a:rPr lang="en-GB" dirty="0"/>
              <a:t>the rules in </a:t>
            </a:r>
            <a:r>
              <a:rPr lang="en-GB" dirty="0" smtClean="0"/>
              <a:t>sport</a:t>
            </a:r>
          </a:p>
          <a:p>
            <a:pPr marL="0" indent="0">
              <a:buNone/>
            </a:pPr>
            <a:r>
              <a:rPr lang="en-GB" dirty="0" smtClean="0"/>
              <a:t>The </a:t>
            </a:r>
            <a:r>
              <a:rPr lang="en-GB" dirty="0"/>
              <a:t>government providing hospitals because people pay taxes etc.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What promises can you think of?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9543" y="3899806"/>
            <a:ext cx="5135880" cy="2500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79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</a:t>
            </a:r>
            <a:r>
              <a:rPr lang="en-GB" dirty="0" smtClean="0"/>
              <a:t>hat happens if people break each of the agreements you come up with; what are the consequences?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9150" y="3205979"/>
            <a:ext cx="4053433" cy="2749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8771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9823" y="434181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</a:t>
            </a:r>
            <a:r>
              <a:rPr lang="en-GB" dirty="0" smtClean="0"/>
              <a:t>n </a:t>
            </a:r>
            <a:r>
              <a:rPr lang="en-GB" dirty="0"/>
              <a:t>the Noah </a:t>
            </a:r>
            <a:r>
              <a:rPr lang="en-GB" dirty="0" smtClean="0"/>
              <a:t>story, God </a:t>
            </a:r>
            <a:r>
              <a:rPr lang="en-GB" dirty="0"/>
              <a:t>was trying to do away with evil in the world and make it a better place.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L</a:t>
            </a:r>
            <a:r>
              <a:rPr lang="en-GB" dirty="0" smtClean="0"/>
              <a:t>ist </a:t>
            </a:r>
            <a:r>
              <a:rPr lang="en-GB" dirty="0"/>
              <a:t>what </a:t>
            </a:r>
            <a:r>
              <a:rPr lang="en-GB" dirty="0" smtClean="0"/>
              <a:t>you </a:t>
            </a:r>
            <a:r>
              <a:rPr lang="en-GB" dirty="0"/>
              <a:t>think we could do without from today’s world in order to make it a better place. </a:t>
            </a:r>
            <a:endParaRPr lang="en-GB" dirty="0" smtClean="0"/>
          </a:p>
          <a:p>
            <a:pPr marL="0" indent="0">
              <a:buNone/>
            </a:pPr>
            <a:r>
              <a:rPr lang="en-GB" dirty="0"/>
              <a:t>S</a:t>
            </a:r>
            <a:r>
              <a:rPr lang="en-GB" dirty="0" smtClean="0"/>
              <a:t>plit your list </a:t>
            </a:r>
            <a:r>
              <a:rPr lang="en-GB" dirty="0"/>
              <a:t>into 2 categories; things we could stop and things we can’t stop.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006" y="3743436"/>
            <a:ext cx="3812856" cy="2839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725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How could we help </a:t>
            </a:r>
            <a:r>
              <a:rPr lang="en-GB" dirty="0"/>
              <a:t>to stop items on the first </a:t>
            </a:r>
            <a:r>
              <a:rPr lang="en-GB" dirty="0" smtClean="0"/>
              <a:t>list?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</a:t>
            </a:r>
            <a:r>
              <a:rPr lang="en-GB" dirty="0" smtClean="0"/>
              <a:t>ick </a:t>
            </a:r>
            <a:r>
              <a:rPr lang="en-GB" dirty="0"/>
              <a:t>2-3 that everyone in </a:t>
            </a:r>
            <a:r>
              <a:rPr lang="en-GB" dirty="0" smtClean="0"/>
              <a:t>our</a:t>
            </a:r>
            <a:r>
              <a:rPr lang="en-GB" dirty="0" smtClean="0"/>
              <a:t> </a:t>
            </a:r>
            <a:r>
              <a:rPr lang="en-GB" dirty="0"/>
              <a:t>class </a:t>
            </a:r>
            <a:r>
              <a:rPr lang="en-GB" dirty="0" smtClean="0"/>
              <a:t>can</a:t>
            </a:r>
            <a:r>
              <a:rPr lang="en-GB" dirty="0" smtClean="0"/>
              <a:t> </a:t>
            </a:r>
            <a:r>
              <a:rPr lang="en-GB" dirty="0"/>
              <a:t>work hard to try to </a:t>
            </a:r>
            <a:r>
              <a:rPr lang="en-GB" dirty="0" smtClean="0"/>
              <a:t>discontinue.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2869" y="3640727"/>
            <a:ext cx="4610100" cy="286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7551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845911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Think </a:t>
            </a:r>
            <a:r>
              <a:rPr lang="en-GB" dirty="0"/>
              <a:t>about the covenant between God and the creatures he created in the Noah story.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Both </a:t>
            </a:r>
            <a:r>
              <a:rPr lang="en-GB" dirty="0"/>
              <a:t>humans and God had conditions they needed to stick to. </a:t>
            </a:r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2869" y="4193177"/>
            <a:ext cx="3720790" cy="2311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4301587"/>
            <a:ext cx="2958666" cy="2202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2654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If we signed our paper that details what we will discontinue, we would </a:t>
            </a:r>
            <a:r>
              <a:rPr lang="en-GB" dirty="0" smtClean="0"/>
              <a:t> </a:t>
            </a:r>
            <a:r>
              <a:rPr lang="en-GB" dirty="0" smtClean="0"/>
              <a:t>have </a:t>
            </a:r>
            <a:r>
              <a:rPr lang="en-GB" dirty="0"/>
              <a:t>made a contract or covenant with </a:t>
            </a:r>
            <a:r>
              <a:rPr lang="en-GB" dirty="0" smtClean="0"/>
              <a:t>our class </a:t>
            </a:r>
            <a:r>
              <a:rPr lang="en-GB" dirty="0" smtClean="0"/>
              <a:t>members </a:t>
            </a:r>
            <a:r>
              <a:rPr lang="en-GB" dirty="0" smtClean="0"/>
              <a:t>as </a:t>
            </a:r>
            <a:r>
              <a:rPr lang="en-GB" dirty="0"/>
              <a:t>a promise to keep </a:t>
            </a:r>
            <a:r>
              <a:rPr lang="en-GB" dirty="0" smtClean="0"/>
              <a:t>your </a:t>
            </a:r>
            <a:r>
              <a:rPr lang="en-GB" dirty="0"/>
              <a:t>decisions. In the same way, God honours his contract with a rainbow.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05348"/>
            <a:ext cx="2958666" cy="22029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206" y="3605348"/>
            <a:ext cx="3720790" cy="231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008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382" y="362585"/>
            <a:ext cx="10515600" cy="60251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God’s sign of the rainbow </a:t>
            </a:r>
            <a:r>
              <a:rPr lang="en-GB" dirty="0" smtClean="0"/>
              <a:t>is </a:t>
            </a:r>
            <a:r>
              <a:rPr lang="en-GB" dirty="0"/>
              <a:t>a reminder of his </a:t>
            </a:r>
            <a:r>
              <a:rPr lang="en-GB" dirty="0" smtClean="0"/>
              <a:t>promises. </a:t>
            </a:r>
          </a:p>
          <a:p>
            <a:pPr marL="0" indent="0">
              <a:buNone/>
            </a:pPr>
            <a:r>
              <a:rPr lang="en-GB" dirty="0" smtClean="0"/>
              <a:t>What other </a:t>
            </a:r>
            <a:r>
              <a:rPr lang="en-GB" dirty="0"/>
              <a:t>ways </a:t>
            </a:r>
            <a:r>
              <a:rPr lang="en-GB" dirty="0" smtClean="0"/>
              <a:t>can people </a:t>
            </a:r>
            <a:r>
              <a:rPr lang="en-GB" dirty="0"/>
              <a:t>remember things, e.g. sticky notes on the fridge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/>
              <a:t>T</a:t>
            </a:r>
            <a:r>
              <a:rPr lang="en-GB" smtClean="0"/>
              <a:t>hink </a:t>
            </a:r>
            <a:r>
              <a:rPr lang="en-GB" dirty="0"/>
              <a:t>about what </a:t>
            </a:r>
            <a:r>
              <a:rPr lang="en-GB" dirty="0" smtClean="0"/>
              <a:t>you </a:t>
            </a:r>
            <a:r>
              <a:rPr lang="en-GB" dirty="0"/>
              <a:t>can do to help </a:t>
            </a:r>
            <a:r>
              <a:rPr lang="en-GB" dirty="0" smtClean="0"/>
              <a:t>you </a:t>
            </a:r>
            <a:r>
              <a:rPr lang="en-GB" dirty="0"/>
              <a:t>remember </a:t>
            </a:r>
            <a:r>
              <a:rPr lang="en-GB" dirty="0" smtClean="0"/>
              <a:t>your </a:t>
            </a:r>
            <a:r>
              <a:rPr lang="en-GB" dirty="0"/>
              <a:t>promises in the contact. </a:t>
            </a:r>
            <a:r>
              <a:rPr lang="en-GB" dirty="0" smtClean="0"/>
              <a:t>You </a:t>
            </a:r>
            <a:r>
              <a:rPr lang="en-GB" dirty="0"/>
              <a:t>should </a:t>
            </a:r>
            <a:r>
              <a:rPr lang="en-GB" dirty="0" smtClean="0"/>
              <a:t>write or draw your </a:t>
            </a:r>
            <a:r>
              <a:rPr lang="en-GB" dirty="0"/>
              <a:t>way of remembering in </a:t>
            </a:r>
            <a:r>
              <a:rPr lang="en-GB" dirty="0" smtClean="0"/>
              <a:t>your </a:t>
            </a:r>
            <a:r>
              <a:rPr lang="en-GB" dirty="0"/>
              <a:t>books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Paddling and Snorkelling: Has God kept his promise? </a:t>
            </a:r>
            <a:r>
              <a:rPr lang="en-GB" dirty="0" smtClean="0">
                <a:solidFill>
                  <a:srgbClr val="FF0000"/>
                </a:solidFill>
              </a:rPr>
              <a:t>Explain </a:t>
            </a:r>
            <a:r>
              <a:rPr lang="en-GB" dirty="0">
                <a:solidFill>
                  <a:srgbClr val="FF0000"/>
                </a:solidFill>
              </a:rPr>
              <a:t>your thinking. </a:t>
            </a:r>
            <a:endParaRPr lang="en-GB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Diving </a:t>
            </a:r>
            <a:r>
              <a:rPr lang="en-GB" dirty="0">
                <a:solidFill>
                  <a:srgbClr val="FF0000"/>
                </a:solidFill>
              </a:rPr>
              <a:t>Red Pen: In the story, God was trying to get rid of all the evil in the world and make it a better place. Do you think God was successful? Explain your thinking.</a:t>
            </a:r>
          </a:p>
        </p:txBody>
      </p:sp>
    </p:spTree>
    <p:extLst>
      <p:ext uri="{BB962C8B-B14F-4D97-AF65-F5344CB8AC3E}">
        <p14:creationId xmlns:p14="http://schemas.microsoft.com/office/powerpoint/2010/main" val="29959918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360</Words>
  <Application>Microsoft Office PowerPoint</Application>
  <PresentationFormat>Widescreen</PresentationFormat>
  <Paragraphs>28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To understand beliefs and teachings.  To reflect. C: Christianity.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Rachael Norman</dc:creator>
  <cp:lastModifiedBy>Rachael Norman</cp:lastModifiedBy>
  <cp:revision>5</cp:revision>
  <dcterms:created xsi:type="dcterms:W3CDTF">2021-09-22T15:29:36Z</dcterms:created>
  <dcterms:modified xsi:type="dcterms:W3CDTF">2021-09-22T15:49:28Z</dcterms:modified>
</cp:coreProperties>
</file>