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0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  <p:sldMasterId id="2147483666" r:id="rId12"/>
    <p:sldMasterId id="2147483688" r:id="rId13"/>
  </p:sldMasterIdLst>
  <p:notesMasterIdLst>
    <p:notesMasterId r:id="rId29"/>
  </p:notesMasterIdLst>
  <p:sldIdLst>
    <p:sldId id="318" r:id="rId14"/>
    <p:sldId id="297" r:id="rId15"/>
    <p:sldId id="304" r:id="rId16"/>
    <p:sldId id="314" r:id="rId17"/>
    <p:sldId id="298" r:id="rId18"/>
    <p:sldId id="291" r:id="rId19"/>
    <p:sldId id="310" r:id="rId20"/>
    <p:sldId id="293" r:id="rId21"/>
    <p:sldId id="319" r:id="rId22"/>
    <p:sldId id="320" r:id="rId23"/>
    <p:sldId id="311" r:id="rId24"/>
    <p:sldId id="312" r:id="rId25"/>
    <p:sldId id="316" r:id="rId26"/>
    <p:sldId id="317" r:id="rId27"/>
    <p:sldId id="315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slide" Target="slides/slide8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1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6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6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053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946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0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427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330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06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432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104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68259" y="623817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5330778" y="76650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75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3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812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314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9/11/2020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732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40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837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95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465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071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897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9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09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15.png"/><Relationship Id="rId4" Type="http://schemas.openxmlformats.org/officeDocument/2006/relationships/image" Target="../media/image14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30.png"/><Relationship Id="rId5" Type="http://schemas.openxmlformats.org/officeDocument/2006/relationships/image" Target="../media/image1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67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7525512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900, 800, 700, 600, _____, _____, _____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20, 40, 60, ___, ____, ____, ____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3)</a:t>
                </a:r>
                <a:r>
                  <a:rPr lang="en-US" sz="2800" dirty="0">
                    <a:latin typeface="Calibri" panose="020F0502020204030204" pitchFamily="34" charset="0"/>
                  </a:rPr>
                  <a:t> </a:t>
                </a:r>
                <a:r>
                  <a:rPr lang="en-US" sz="2800" dirty="0" smtClean="0">
                    <a:latin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)</a:t>
                </a:r>
                <a:r>
                  <a:rPr lang="en-US" sz="2800" dirty="0">
                    <a:latin typeface="Calibri" panose="020F0502020204030204" pitchFamily="34" charset="0"/>
                  </a:rPr>
                  <a:t> </a:t>
                </a:r>
                <a:r>
                  <a:rPr lang="en-US" sz="2800" dirty="0" smtClean="0">
                    <a:latin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4832092"/>
              </a:xfrm>
              <a:prstGeom prst="rect">
                <a:avLst/>
              </a:prstGeom>
              <a:blipFill>
                <a:blip r:embed="rId3"/>
                <a:stretch>
                  <a:fillRect l="-1702" t="-12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713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69941" y="333281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32693" y="346929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400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95445" y="333281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05294" y="1625198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0302" y="1625198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92718" y="1625198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120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75134" y="1625198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140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55610" y="2918281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55610" y="4197716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67512" y="334776"/>
                <a:ext cx="7525512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900, 800, 700, 600, _____, _____, _____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20, 40, 60, ___, ____, ____, ____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3)</a:t>
                </a:r>
                <a:r>
                  <a:rPr lang="en-US" sz="2800" dirty="0">
                    <a:latin typeface="Calibri" panose="020F0502020204030204" pitchFamily="34" charset="0"/>
                  </a:rPr>
                  <a:t> </a:t>
                </a:r>
                <a:r>
                  <a:rPr lang="en-US" sz="2800" dirty="0" smtClean="0">
                    <a:latin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)</a:t>
                </a:r>
                <a:r>
                  <a:rPr lang="en-US" sz="2800" dirty="0">
                    <a:latin typeface="Calibri" panose="020F0502020204030204" pitchFamily="34" charset="0"/>
                  </a:rPr>
                  <a:t> </a:t>
                </a:r>
                <a:r>
                  <a:rPr lang="en-US" sz="2800" dirty="0" smtClean="0">
                    <a:latin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4832092"/>
              </a:xfrm>
              <a:prstGeom prst="rect">
                <a:avLst/>
              </a:prstGeom>
              <a:blipFill>
                <a:blip r:embed="rId3"/>
                <a:stretch>
                  <a:fillRect l="-1702" t="-12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2546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53907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524784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1,000</a:t>
            </a:r>
            <a:endParaRPr lang="en-GB" sz="2000" dirty="0"/>
          </a:p>
        </p:txBody>
      </p:sp>
      <p:sp>
        <p:nvSpPr>
          <p:cNvPr id="67" name="TextBox 66"/>
          <p:cNvSpPr txBox="1"/>
          <p:nvPr/>
        </p:nvSpPr>
        <p:spPr>
          <a:xfrm>
            <a:off x="123533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</a:t>
            </a:r>
            <a:endParaRPr lang="en-GB" sz="2000" dirty="0"/>
          </a:p>
        </p:txBody>
      </p:sp>
      <p:sp>
        <p:nvSpPr>
          <p:cNvPr id="68" name="TextBox 67"/>
          <p:cNvSpPr txBox="1"/>
          <p:nvPr/>
        </p:nvSpPr>
        <p:spPr>
          <a:xfrm>
            <a:off x="1953406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200</a:t>
            </a:r>
            <a:endParaRPr lang="en-GB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267470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300</a:t>
            </a:r>
            <a:endParaRPr lang="en-GB" sz="2000" dirty="0"/>
          </a:p>
        </p:txBody>
      </p:sp>
      <p:sp>
        <p:nvSpPr>
          <p:cNvPr id="70" name="TextBox 69"/>
          <p:cNvSpPr txBox="1"/>
          <p:nvPr/>
        </p:nvSpPr>
        <p:spPr>
          <a:xfrm>
            <a:off x="3386283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400</a:t>
            </a:r>
            <a:endParaRPr lang="en-GB" sz="2000" dirty="0"/>
          </a:p>
        </p:txBody>
      </p:sp>
      <p:sp>
        <p:nvSpPr>
          <p:cNvPr id="71" name="TextBox 70"/>
          <p:cNvSpPr txBox="1"/>
          <p:nvPr/>
        </p:nvSpPr>
        <p:spPr>
          <a:xfrm>
            <a:off x="411151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500</a:t>
            </a:r>
            <a:endParaRPr lang="en-GB" sz="2000" dirty="0"/>
          </a:p>
        </p:txBody>
      </p:sp>
      <p:sp>
        <p:nvSpPr>
          <p:cNvPr id="72" name="TextBox 71"/>
          <p:cNvSpPr txBox="1"/>
          <p:nvPr/>
        </p:nvSpPr>
        <p:spPr>
          <a:xfrm>
            <a:off x="4850974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600</a:t>
            </a:r>
            <a:endParaRPr lang="en-GB" sz="2000" dirty="0"/>
          </a:p>
        </p:txBody>
      </p:sp>
      <p:sp>
        <p:nvSpPr>
          <p:cNvPr id="73" name="TextBox 72"/>
          <p:cNvSpPr txBox="1"/>
          <p:nvPr/>
        </p:nvSpPr>
        <p:spPr>
          <a:xfrm>
            <a:off x="5547737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700</a:t>
            </a:r>
            <a:endParaRPr lang="en-GB" sz="2000" dirty="0"/>
          </a:p>
        </p:txBody>
      </p:sp>
      <p:sp>
        <p:nvSpPr>
          <p:cNvPr id="74" name="TextBox 73"/>
          <p:cNvSpPr txBox="1"/>
          <p:nvPr/>
        </p:nvSpPr>
        <p:spPr>
          <a:xfrm>
            <a:off x="6287199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800</a:t>
            </a:r>
            <a:endParaRPr lang="en-GB" sz="2000" dirty="0"/>
          </a:p>
        </p:txBody>
      </p:sp>
      <p:sp>
        <p:nvSpPr>
          <p:cNvPr id="75" name="TextBox 74"/>
          <p:cNvSpPr txBox="1"/>
          <p:nvPr/>
        </p:nvSpPr>
        <p:spPr>
          <a:xfrm>
            <a:off x="6984547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900</a:t>
            </a:r>
            <a:endParaRPr lang="en-GB" sz="20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Complete the number line.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998916" y="2135070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1,000</a:t>
            </a:r>
            <a:endParaRPr lang="en-GB" sz="2400" dirty="0"/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368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2606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98436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70810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43185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515559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587934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60308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7326834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528501" y="4810811"/>
                <a:ext cx="307695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1,000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8501" y="4810811"/>
                <a:ext cx="3076955" cy="646331"/>
              </a:xfrm>
              <a:prstGeom prst="rect">
                <a:avLst/>
              </a:prstGeom>
              <a:blipFill>
                <a:blip r:embed="rId5"/>
                <a:stretch>
                  <a:fillRect l="-613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5206531" y="4810810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100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1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5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5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46" grpId="0"/>
      <p:bldP spid="42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53907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524784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1,000</a:t>
            </a:r>
            <a:endParaRPr lang="en-GB" sz="2000" dirty="0"/>
          </a:p>
        </p:txBody>
      </p:sp>
      <p:sp>
        <p:nvSpPr>
          <p:cNvPr id="71" name="TextBox 70"/>
          <p:cNvSpPr txBox="1"/>
          <p:nvPr/>
        </p:nvSpPr>
        <p:spPr>
          <a:xfrm>
            <a:off x="4141008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500</a:t>
            </a:r>
            <a:endParaRPr lang="en-GB" sz="20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Write the missing numbers.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266080" y="2239126"/>
            <a:ext cx="0" cy="72406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660208" y="1645360"/>
            <a:ext cx="1211744" cy="613954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6967053" y="2246500"/>
            <a:ext cx="0" cy="72406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6378355" y="1645360"/>
            <a:ext cx="1211744" cy="613954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ight Bracket 77"/>
          <p:cNvSpPr/>
          <p:nvPr/>
        </p:nvSpPr>
        <p:spPr>
          <a:xfrm rot="16200000">
            <a:off x="996941" y="240881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1718499" y="240881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49007" y="1668935"/>
            <a:ext cx="8341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200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319687" y="3570304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8</a:t>
            </a:r>
            <a:r>
              <a:rPr lang="en-GB" sz="2000" dirty="0" smtClean="0"/>
              <a:t>00</a:t>
            </a:r>
            <a:endParaRPr lang="en-GB" sz="2000" dirty="0"/>
          </a:p>
        </p:txBody>
      </p:sp>
      <p:sp>
        <p:nvSpPr>
          <p:cNvPr id="81" name="TextBox 80"/>
          <p:cNvSpPr txBox="1"/>
          <p:nvPr/>
        </p:nvSpPr>
        <p:spPr>
          <a:xfrm>
            <a:off x="7019265" y="357154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9</a:t>
            </a:r>
            <a:r>
              <a:rPr lang="en-GB" sz="2000" dirty="0" smtClean="0"/>
              <a:t>00</a:t>
            </a:r>
            <a:endParaRPr lang="en-GB" sz="2000" dirty="0"/>
          </a:p>
        </p:txBody>
      </p:sp>
      <p:sp>
        <p:nvSpPr>
          <p:cNvPr id="82" name="TextBox 81"/>
          <p:cNvSpPr txBox="1"/>
          <p:nvPr/>
        </p:nvSpPr>
        <p:spPr>
          <a:xfrm>
            <a:off x="6567154" y="1668935"/>
            <a:ext cx="8341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850</a:t>
            </a:r>
            <a:endParaRPr lang="en-GB" sz="3200" dirty="0">
              <a:solidFill>
                <a:schemeClr val="accent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6968595" y="2957817"/>
            <a:ext cx="0" cy="6692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3132208" y="4427798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2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2208" y="4427798"/>
                <a:ext cx="2589471" cy="646331"/>
              </a:xfrm>
              <a:prstGeom prst="rect">
                <a:avLst/>
              </a:prstGeom>
              <a:blipFill>
                <a:blip r:embed="rId5"/>
                <a:stretch>
                  <a:fillRect l="-7294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TextBox 83"/>
          <p:cNvSpPr txBox="1"/>
          <p:nvPr/>
        </p:nvSpPr>
        <p:spPr>
          <a:xfrm>
            <a:off x="5261405" y="4422933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50</a:t>
            </a:r>
            <a:endParaRPr lang="en-GB" sz="3600" dirty="0"/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7497525" y="240881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6775964" y="240881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6625355" y="395131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1274922" y="356584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</a:t>
            </a:r>
            <a:endParaRPr lang="en-GB" sz="2000" dirty="0"/>
          </a:p>
        </p:txBody>
      </p:sp>
      <p:sp>
        <p:nvSpPr>
          <p:cNvPr id="89" name="TextBox 88"/>
          <p:cNvSpPr txBox="1"/>
          <p:nvPr/>
        </p:nvSpPr>
        <p:spPr>
          <a:xfrm>
            <a:off x="1974500" y="35670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200</a:t>
            </a:r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791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7" grpId="0" animBg="1"/>
      <p:bldP spid="78" grpId="0" animBg="1"/>
      <p:bldP spid="79" grpId="0" animBg="1"/>
      <p:bldP spid="9" grpId="0"/>
      <p:bldP spid="80" grpId="0"/>
      <p:bldP spid="81" grpId="0"/>
      <p:bldP spid="82" grpId="0"/>
      <p:bldP spid="83" grpId="0"/>
      <p:bldP spid="84" grpId="0"/>
      <p:bldP spid="85" grpId="0" animBg="1"/>
      <p:bldP spid="85" grpId="1" animBg="1"/>
      <p:bldP spid="86" grpId="0" animBg="1"/>
      <p:bldP spid="86" grpId="1" animBg="1"/>
      <p:bldP spid="88" grpId="0"/>
      <p:bldP spid="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289" y="0"/>
            <a:ext cx="6703291" cy="616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72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447" y="474133"/>
            <a:ext cx="673133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55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01655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694603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3533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310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953406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320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67470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330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386283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340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11151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350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850974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360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547737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370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287199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380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984547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390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 number line.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998916" y="2183196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368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2606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98436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70810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43185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515559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587934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60308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7326834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704180" y="4735132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4180" y="4735132"/>
                <a:ext cx="2589471" cy="646331"/>
              </a:xfrm>
              <a:prstGeom prst="rect">
                <a:avLst/>
              </a:prstGeom>
              <a:blipFill>
                <a:blip r:embed="rId5"/>
                <a:stretch>
                  <a:fillRect l="-7311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5028153" y="4736042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10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714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46" grpId="0"/>
      <p:bldP spid="42" grpId="0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03295" y="143926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581991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674939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933742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320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366619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340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831310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360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267535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380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03295" y="103357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979253" y="617640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793463" y="1308809"/>
            <a:ext cx="144749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240953" y="1308809"/>
            <a:ext cx="144749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688443" y="1308809"/>
            <a:ext cx="144421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5135933" y="1308809"/>
            <a:ext cx="1439845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 flipV="1">
            <a:off x="6583423" y="1303027"/>
            <a:ext cx="1482822" cy="5782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47"/>
          <p:cNvGrpSpPr/>
          <p:nvPr/>
        </p:nvGrpSpPr>
        <p:grpSpPr>
          <a:xfrm>
            <a:off x="803295" y="4514726"/>
            <a:ext cx="7215607" cy="669261"/>
            <a:chOff x="850232" y="3272589"/>
            <a:chExt cx="7579894" cy="577516"/>
          </a:xfrm>
        </p:grpSpPr>
        <p:cxnSp>
          <p:nvCxnSpPr>
            <p:cNvPr id="77" name="Straight Connector 76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4" name="TextBox 83"/>
          <p:cNvSpPr txBox="1"/>
          <p:nvPr/>
        </p:nvSpPr>
        <p:spPr>
          <a:xfrm>
            <a:off x="581991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674939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350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933742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310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3366619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320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831310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330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267535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340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1" name="Straight Arrow Connector 100"/>
          <p:cNvCxnSpPr/>
          <p:nvPr/>
        </p:nvCxnSpPr>
        <p:spPr>
          <a:xfrm>
            <a:off x="803295" y="4109038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4091848" y="3679642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3" name="Straight Arrow Connector 102"/>
          <p:cNvCxnSpPr/>
          <p:nvPr/>
        </p:nvCxnSpPr>
        <p:spPr>
          <a:xfrm>
            <a:off x="793463" y="4384268"/>
            <a:ext cx="144749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>
            <a:off x="2240953" y="4384268"/>
            <a:ext cx="144749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>
            <a:off x="3688443" y="4384268"/>
            <a:ext cx="144421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/>
          <p:nvPr/>
        </p:nvCxnSpPr>
        <p:spPr>
          <a:xfrm>
            <a:off x="5135933" y="4384268"/>
            <a:ext cx="1439845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/>
          <p:nvPr/>
        </p:nvCxnSpPr>
        <p:spPr>
          <a:xfrm flipV="1">
            <a:off x="6583423" y="4378486"/>
            <a:ext cx="1482822" cy="5782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Box 107"/>
              <p:cNvSpPr txBox="1"/>
              <p:nvPr/>
            </p:nvSpPr>
            <p:spPr>
              <a:xfrm>
                <a:off x="3003460" y="2580267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5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108" name="TextBox 10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3460" y="2580267"/>
                <a:ext cx="2589471" cy="646331"/>
              </a:xfrm>
              <a:prstGeom prst="rect">
                <a:avLst/>
              </a:prstGeom>
              <a:blipFill>
                <a:blip r:embed="rId3"/>
                <a:stretch>
                  <a:fillRect l="-7311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TextBox 108"/>
          <p:cNvSpPr txBox="1"/>
          <p:nvPr/>
        </p:nvSpPr>
        <p:spPr>
          <a:xfrm>
            <a:off x="5028153" y="2575402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2</a:t>
            </a:r>
            <a:r>
              <a:rPr lang="en-US" sz="3600" dirty="0" smtClean="0"/>
              <a:t>0</a:t>
            </a:r>
            <a:endParaRPr lang="en-GB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0" name="TextBox 109"/>
              <p:cNvSpPr txBox="1"/>
              <p:nvPr/>
            </p:nvSpPr>
            <p:spPr>
              <a:xfrm>
                <a:off x="3200420" y="5513087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50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5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110" name="TextBox 10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420" y="5513087"/>
                <a:ext cx="2589471" cy="646331"/>
              </a:xfrm>
              <a:prstGeom prst="rect">
                <a:avLst/>
              </a:prstGeom>
              <a:blipFill>
                <a:blip r:embed="rId4"/>
                <a:stretch>
                  <a:fillRect l="-705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1" name="TextBox 110"/>
          <p:cNvSpPr txBox="1"/>
          <p:nvPr/>
        </p:nvSpPr>
        <p:spPr>
          <a:xfrm>
            <a:off x="5057264" y="5513086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10</a:t>
            </a:r>
            <a:endParaRPr lang="en-GB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Box 111"/>
              <p:cNvSpPr txBox="1"/>
              <p:nvPr/>
            </p:nvSpPr>
            <p:spPr>
              <a:xfrm>
                <a:off x="3252513" y="3099147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36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>
                    <a:solidFill>
                      <a:schemeClr val="accent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 smtClean="0">
                    <a:solidFill>
                      <a:schemeClr val="accent1"/>
                    </a:solidFill>
                  </a:rPr>
                  <a:t> 2</a:t>
                </a:r>
                <a:endParaRPr lang="en-GB" sz="36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12" name="TextBox 1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2513" y="3099147"/>
                <a:ext cx="2589471" cy="646331"/>
              </a:xfrm>
              <a:prstGeom prst="rect">
                <a:avLst/>
              </a:prstGeom>
              <a:blipFill>
                <a:blip r:embed="rId5"/>
                <a:stretch>
                  <a:fillRect l="-7311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922833" y="2733878"/>
            <a:ext cx="15762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2"/>
                </a:solidFill>
              </a:rPr>
              <a:t>What’s the same?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6387395" y="2680763"/>
            <a:ext cx="1504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2"/>
                </a:solidFill>
              </a:rPr>
              <a:t>What’s different?</a:t>
            </a:r>
            <a:endParaRPr lang="en-GB" sz="2400" dirty="0">
              <a:solidFill>
                <a:schemeClr val="accent2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298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3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72" grpId="0"/>
      <p:bldP spid="74" grpId="0"/>
      <p:bldP spid="46" grpId="0"/>
      <p:bldP spid="84" grpId="0"/>
      <p:bldP spid="85" grpId="0"/>
      <p:bldP spid="87" grpId="0"/>
      <p:bldP spid="89" grpId="0"/>
      <p:bldP spid="91" grpId="0"/>
      <p:bldP spid="99" grpId="0"/>
      <p:bldP spid="102" grpId="0"/>
      <p:bldP spid="108" grpId="0"/>
      <p:bldP spid="109" grpId="0"/>
      <p:bldP spid="110" grpId="0"/>
      <p:bldP spid="111" grpId="0"/>
      <p:bldP spid="112" grpId="0"/>
      <p:bldP spid="10" grpId="0"/>
      <p:bldP spid="1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45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40844" y="361340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694603" y="361340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098449" y="361340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200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411702" y="742504"/>
            <a:ext cx="59551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Estimate where 150 goes on the number line.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998916" y="2135070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 smtClean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4" name="Straight Connector 43"/>
          <p:cNvCxnSpPr/>
          <p:nvPr/>
        </p:nvCxnSpPr>
        <p:spPr>
          <a:xfrm>
            <a:off x="4371702" y="298890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512422" y="2966522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6196148" y="298890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2205855" y="361340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896526" y="361340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300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9" name="Straight Connector 78"/>
          <p:cNvCxnSpPr/>
          <p:nvPr/>
        </p:nvCxnSpPr>
        <p:spPr>
          <a:xfrm>
            <a:off x="3505199" y="2988900"/>
            <a:ext cx="0" cy="66926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3180768" y="361340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schemeClr val="accent1"/>
                </a:solidFill>
                <a:latin typeface="Calibri" panose="020F0502020204030204"/>
              </a:rPr>
              <a:t>1</a:t>
            </a:r>
            <a:r>
              <a:rPr lang="en-GB" sz="2000" dirty="0">
                <a:solidFill>
                  <a:schemeClr val="accent1"/>
                </a:solidFill>
                <a:latin typeface="Calibri" panose="020F0502020204030204"/>
              </a:rPr>
              <a:t>5</a:t>
            </a:r>
            <a:r>
              <a:rPr lang="en-GB" sz="2000" dirty="0" smtClean="0">
                <a:solidFill>
                  <a:schemeClr val="accent1"/>
                </a:solidFill>
                <a:latin typeface="Calibri" panose="020F0502020204030204"/>
              </a:rPr>
              <a:t>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3024003" y="4241597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4</a:t>
                </a:r>
                <a:r>
                  <a:rPr lang="en-GB" sz="3600" dirty="0" smtClean="0"/>
                  <a:t>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2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4003" y="4241597"/>
                <a:ext cx="2589471" cy="646331"/>
              </a:xfrm>
              <a:prstGeom prst="rect">
                <a:avLst/>
              </a:prstGeom>
              <a:blipFill>
                <a:blip r:embed="rId5"/>
                <a:stretch>
                  <a:fillRect l="-7059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Box 81"/>
          <p:cNvSpPr txBox="1"/>
          <p:nvPr/>
        </p:nvSpPr>
        <p:spPr>
          <a:xfrm>
            <a:off x="5048696" y="4236732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200</a:t>
            </a:r>
            <a:endParaRPr lang="en-GB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3020189" y="4917009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400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4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0189" y="4917009"/>
                <a:ext cx="2589471" cy="646331"/>
              </a:xfrm>
              <a:prstGeom prst="rect">
                <a:avLst/>
              </a:prstGeom>
              <a:blipFill>
                <a:blip r:embed="rId6"/>
                <a:stretch>
                  <a:fillRect l="-7059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TextBox 83"/>
          <p:cNvSpPr txBox="1"/>
          <p:nvPr/>
        </p:nvSpPr>
        <p:spPr>
          <a:xfrm>
            <a:off x="5048696" y="4917008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100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515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46" grpId="0"/>
      <p:bldP spid="77" grpId="0"/>
      <p:bldP spid="78" grpId="0"/>
      <p:bldP spid="80" grpId="0"/>
      <p:bldP spid="81" grpId="0"/>
      <p:bldP spid="82" grpId="0"/>
      <p:bldP spid="83" grpId="0"/>
      <p:bldP spid="8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1827741" y="449791"/>
            <a:ext cx="4437592" cy="97260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7956" y="451556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Task</a:t>
            </a:r>
            <a:endParaRPr lang="en-GB" sz="2400" dirty="0"/>
          </a:p>
        </p:txBody>
      </p:sp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1999544" y="1543755"/>
            <a:ext cx="4389967" cy="344593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4"/>
          <a:stretch>
            <a:fillRect/>
          </a:stretch>
        </p:blipFill>
        <p:spPr>
          <a:xfrm>
            <a:off x="1999544" y="4989690"/>
            <a:ext cx="4389967" cy="1444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9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0.9|1|11.2|1.1|1.2|1.4|7.2|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3.4|9.2|2.9|12.6|8.7|6.9|10.3|1.2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7.5|1|0.7|0.6|3.4|4|17.1|0.8|1|0.8|9.2|1.5|7|11.2|10.3|1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6.8|6.5|11.6|11.4|6.6|9.8|1.6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1.9|6|7|9|16.7|9|10.2|2.5|8|4|9.7|8.4|2.6|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1.8|8.7|7.9|3|3.8|6.3|6|3|6.5|1.7|25.1|5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522d4c35-b548-4432-90ae-af4376e1c4b4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30B1654-50D5-44F1-98C0-D90D7514C0E6}"/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4099</TotalTime>
  <Words>209</Words>
  <Application>Microsoft Office PowerPoint</Application>
  <PresentationFormat>On-screen Show (4:3)</PresentationFormat>
  <Paragraphs>105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15</vt:i4>
      </vt:variant>
    </vt:vector>
  </HeadingPairs>
  <TitlesOfParts>
    <vt:vector size="31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3_Custom Design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222</cp:revision>
  <dcterms:created xsi:type="dcterms:W3CDTF">2019-07-05T11:02:13Z</dcterms:created>
  <dcterms:modified xsi:type="dcterms:W3CDTF">2020-09-11T15:46:52Z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