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1"/>
  </p:notesMasterIdLst>
  <p:handoutMasterIdLst>
    <p:handoutMasterId r:id="rId12"/>
  </p:handoutMasterIdLst>
  <p:sldIdLst>
    <p:sldId id="268" r:id="rId5"/>
    <p:sldId id="258" r:id="rId6"/>
    <p:sldId id="272" r:id="rId7"/>
    <p:sldId id="266" r:id="rId8"/>
    <p:sldId id="263" r:id="rId9"/>
    <p:sldId id="271" r:id="rId10"/>
  </p:sldIdLst>
  <p:sldSz cx="12188825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358173-172E-EE59-713E-47F68218FCF8}" v="84" dt="2022-03-03T10:14:07.522"/>
    <p1510:client id="{BD84776E-2CB4-7B8F-948F-D446AAFEBF00}" v="2" dt="2022-02-08T11:27:35.495"/>
  </p1510:revLst>
</p1510:revInfo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22" autoAdjust="0"/>
    <p:restoredTop sz="94599" autoAdjust="0"/>
  </p:normalViewPr>
  <p:slideViewPr>
    <p:cSldViewPr>
      <p:cViewPr varScale="1">
        <p:scale>
          <a:sx n="69" d="100"/>
          <a:sy n="69" d="100"/>
        </p:scale>
        <p:origin x="836" y="4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02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George" userId="S::sophie.george@binfieldschool.com::4f28b023-62da-4b6d-b7ef-1a072026c160" providerId="AD" clId="Web-{BD84776E-2CB4-7B8F-948F-D446AAFEBF00}"/>
    <pc:docChg chg="delSld">
      <pc:chgData name="Sophie George" userId="S::sophie.george@binfieldschool.com::4f28b023-62da-4b6d-b7ef-1a072026c160" providerId="AD" clId="Web-{BD84776E-2CB4-7B8F-948F-D446AAFEBF00}" dt="2022-02-08T11:27:35.495" v="1"/>
      <pc:docMkLst>
        <pc:docMk/>
      </pc:docMkLst>
      <pc:sldChg chg="del">
        <pc:chgData name="Sophie George" userId="S::sophie.george@binfieldschool.com::4f28b023-62da-4b6d-b7ef-1a072026c160" providerId="AD" clId="Web-{BD84776E-2CB4-7B8F-948F-D446AAFEBF00}" dt="2022-02-08T11:27:35.495" v="1"/>
        <pc:sldMkLst>
          <pc:docMk/>
          <pc:sldMk cId="2359910323" sldId="258"/>
        </pc:sldMkLst>
      </pc:sldChg>
      <pc:sldChg chg="del">
        <pc:chgData name="Sophie George" userId="S::sophie.george@binfieldschool.com::4f28b023-62da-4b6d-b7ef-1a072026c160" providerId="AD" clId="Web-{BD84776E-2CB4-7B8F-948F-D446AAFEBF00}" dt="2022-02-08T11:27:34.152" v="0"/>
        <pc:sldMkLst>
          <pc:docMk/>
          <pc:sldMk cId="239850122" sldId="262"/>
        </pc:sldMkLst>
      </pc:sldChg>
    </pc:docChg>
  </pc:docChgLst>
  <pc:docChgLst>
    <pc:chgData name="Alice Watton" userId="S::alice.watton@binfieldschool.com::6069b4f6-8cea-49bf-a38a-e31e2340431d" providerId="AD" clId="Web-{23358173-172E-EE59-713E-47F68218FCF8}"/>
    <pc:docChg chg="modSld">
      <pc:chgData name="Alice Watton" userId="S::alice.watton@binfieldschool.com::6069b4f6-8cea-49bf-a38a-e31e2340431d" providerId="AD" clId="Web-{23358173-172E-EE59-713E-47F68218FCF8}" dt="2022-03-03T10:13:59.193" v="65" actId="20577"/>
      <pc:docMkLst>
        <pc:docMk/>
      </pc:docMkLst>
      <pc:sldChg chg="addSp delSp modSp">
        <pc:chgData name="Alice Watton" userId="S::alice.watton@binfieldschool.com::6069b4f6-8cea-49bf-a38a-e31e2340431d" providerId="AD" clId="Web-{23358173-172E-EE59-713E-47F68218FCF8}" dt="2022-03-03T09:31:58.417" v="38"/>
        <pc:sldMkLst>
          <pc:docMk/>
          <pc:sldMk cId="1920111014" sldId="256"/>
        </pc:sldMkLst>
        <pc:spChg chg="mod">
          <ac:chgData name="Alice Watton" userId="S::alice.watton@binfieldschool.com::6069b4f6-8cea-49bf-a38a-e31e2340431d" providerId="AD" clId="Web-{23358173-172E-EE59-713E-47F68218FCF8}" dt="2022-03-03T09:31:53.182" v="36" actId="14100"/>
          <ac:spMkLst>
            <pc:docMk/>
            <pc:sldMk cId="1920111014" sldId="256"/>
            <ac:spMk id="2" creationId="{00000000-0000-0000-0000-000000000000}"/>
          </ac:spMkLst>
        </pc:spChg>
        <pc:spChg chg="del">
          <ac:chgData name="Alice Watton" userId="S::alice.watton@binfieldschool.com::6069b4f6-8cea-49bf-a38a-e31e2340431d" providerId="AD" clId="Web-{23358173-172E-EE59-713E-47F68218FCF8}" dt="2022-03-03T09:31:56.745" v="37"/>
          <ac:spMkLst>
            <pc:docMk/>
            <pc:sldMk cId="1920111014" sldId="256"/>
            <ac:spMk id="3" creationId="{00000000-0000-0000-0000-000000000000}"/>
          </ac:spMkLst>
        </pc:spChg>
        <pc:spChg chg="add del mod">
          <ac:chgData name="Alice Watton" userId="S::alice.watton@binfieldschool.com::6069b4f6-8cea-49bf-a38a-e31e2340431d" providerId="AD" clId="Web-{23358173-172E-EE59-713E-47F68218FCF8}" dt="2022-03-03T09:31:58.417" v="38"/>
          <ac:spMkLst>
            <pc:docMk/>
            <pc:sldMk cId="1920111014" sldId="256"/>
            <ac:spMk id="5" creationId="{DCA12329-1EAC-48ED-B1F3-F49026E320CF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09:52:02.156" v="40" actId="20577"/>
        <pc:sldMkLst>
          <pc:docMk/>
          <pc:sldMk cId="186459488" sldId="262"/>
        </pc:sldMkLst>
        <pc:spChg chg="mod">
          <ac:chgData name="Alice Watton" userId="S::alice.watton@binfieldschool.com::6069b4f6-8cea-49bf-a38a-e31e2340431d" providerId="AD" clId="Web-{23358173-172E-EE59-713E-47F68218FCF8}" dt="2022-03-03T09:52:02.156" v="40" actId="20577"/>
          <ac:spMkLst>
            <pc:docMk/>
            <pc:sldMk cId="186459488" sldId="262"/>
            <ac:spMk id="7" creationId="{00000000-0000-0000-0000-000000000000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10:13:59.193" v="65" actId="20577"/>
        <pc:sldMkLst>
          <pc:docMk/>
          <pc:sldMk cId="590947383" sldId="263"/>
        </pc:sldMkLst>
        <pc:spChg chg="mod">
          <ac:chgData name="Alice Watton" userId="S::alice.watton@binfieldschool.com::6069b4f6-8cea-49bf-a38a-e31e2340431d" providerId="AD" clId="Web-{23358173-172E-EE59-713E-47F68218FCF8}" dt="2022-03-03T10:13:16.521" v="59" actId="1076"/>
          <ac:spMkLst>
            <pc:docMk/>
            <pc:sldMk cId="590947383" sldId="263"/>
            <ac:spMk id="3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9.193" v="65" actId="20577"/>
          <ac:spMkLst>
            <pc:docMk/>
            <pc:sldMk cId="590947383" sldId="263"/>
            <ac:spMk id="6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1.271" v="64" actId="20577"/>
          <ac:spMkLst>
            <pc:docMk/>
            <pc:sldMk cId="590947383" sldId="263"/>
            <ac:spMk id="9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96DEEBB-8103-4905-BFA7-1AABD791E139}" type="datetime1">
              <a:rPr lang="en-GB" smtClean="0"/>
              <a:t>12/03/2022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9FB856-3FCA-4EC2-AB16-994754ED6FD3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4C2B27-CDC4-4488-B4F8-08B7920E8965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>
              <a:defRPr sz="4400" b="0" cap="none" baseline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77E428-61DC-401C-9C5A-7D8110D5B815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E4A326-1B2F-4DFD-B6CF-B7D121B9D37C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4C2D23-B5DD-433B-AF9B-C46AEEBA1205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DCADDC3-2727-4063-BB81-E3F3203602F5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772DB9-C9B8-44AB-B475-8FBE6654A9DF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6015E44-3F42-42C6-ABAA-208DD0AA14FA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677632-CA4B-4713-9C71-8235A90B37CA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9A6065-5E4F-4300-9D6C-C2C56B44B0CF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39ABCB-B213-48A2-AE44-D574A85F055F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BE58C63-4303-4FBA-9190-6BCFBC223E4B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2" y="1905000"/>
            <a:ext cx="9972599" cy="2667000"/>
          </a:xfrm>
        </p:spPr>
        <p:txBody>
          <a:bodyPr/>
          <a:lstStyle/>
          <a:p>
            <a:r>
              <a:rPr lang="en-GB" b="1" u="sng" dirty="0" smtClean="0">
                <a:latin typeface="HfW cursive" panose="00000500000000000000" pitchFamily="2" charset="0"/>
              </a:rPr>
              <a:t>Wednesday 16</a:t>
            </a:r>
            <a:r>
              <a:rPr lang="en-GB" b="1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b="1" u="sng" dirty="0" smtClean="0">
                <a:latin typeface="HfW cursive" panose="00000500000000000000" pitchFamily="2" charset="0"/>
              </a:rPr>
              <a:t> March 2022</a:t>
            </a:r>
            <a:r>
              <a:rPr lang="en-GB" b="1" u="sng" dirty="0" smtClean="0">
                <a:latin typeface="HfW cursive" panose="00000500000000000000" pitchFamily="2" charset="0"/>
              </a:rPr>
              <a:t/>
            </a:r>
            <a:br>
              <a:rPr lang="en-GB" b="1" u="sng" dirty="0" smtClean="0">
                <a:latin typeface="HfW cursive" panose="00000500000000000000" pitchFamily="2" charset="0"/>
              </a:rPr>
            </a:br>
            <a:r>
              <a:rPr lang="en-GB" b="1" u="sng" dirty="0" smtClean="0">
                <a:latin typeface="HfW cursive" panose="00000500000000000000" pitchFamily="2" charset="0"/>
              </a:rPr>
              <a:t>LO: To plan, write and edit</a:t>
            </a:r>
            <a:endParaRPr lang="en-GB" b="1" u="sng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HfW cursive" panose="00000500000000000000" pitchFamily="2" charset="0"/>
              </a:rPr>
              <a:t>C: News Report</a:t>
            </a:r>
            <a:endParaRPr lang="en-GB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09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49796" y="692696"/>
            <a:ext cx="4896544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Starter:</a:t>
            </a:r>
            <a:endParaRPr lang="en-GB" b="1" dirty="0">
              <a:latin typeface="HfW cursive" panose="00000500000000000000" pitchFamily="2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942398" y="669925"/>
            <a:ext cx="4331970" cy="5574765"/>
            <a:chOff x="50800" y="0"/>
            <a:chExt cx="4331970" cy="557476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00" y="0"/>
              <a:ext cx="4331970" cy="2654300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00" y="2628365"/>
              <a:ext cx="4331970" cy="2946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257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49796" y="692696"/>
            <a:ext cx="1108923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HfW cursive" panose="00000500000000000000" pitchFamily="2" charset="0"/>
              </a:rPr>
              <a:t>Edit your work from yesterday using my marking to help you!</a:t>
            </a:r>
          </a:p>
        </p:txBody>
      </p:sp>
      <p:pic>
        <p:nvPicPr>
          <p:cNvPr id="3" name="Picture 2" descr="2008-01-26 (Editing a paper) - 19 | A bunch of shots of a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132" y="2564904"/>
            <a:ext cx="476250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60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61764" y="26064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 smtClean="0">
                <a:latin typeface="HfW cursive" panose="00000500000000000000" pitchFamily="2" charset="0"/>
              </a:rPr>
              <a:t>We are going to practise reading our news reports ready to green screen them so they can be broadcast!</a:t>
            </a:r>
            <a:endParaRPr lang="en-GB" b="1" dirty="0">
              <a:latin typeface="HfW cursive" panose="000005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97089" y="6237312"/>
            <a:ext cx="61226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https://www.bbc.co.uk/bitesize/topics/zs44jxs/articles/z8pbf82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1417" y="1700808"/>
            <a:ext cx="6718310" cy="4170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62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 txBox="1">
            <a:spLocks/>
          </p:cNvSpPr>
          <p:nvPr/>
        </p:nvSpPr>
        <p:spPr>
          <a:xfrm>
            <a:off x="261764" y="26064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 smtClean="0">
                <a:latin typeface="HfW cursive" panose="00000500000000000000" pitchFamily="2" charset="0"/>
              </a:rPr>
              <a:t>Watch some News Round. </a:t>
            </a:r>
          </a:p>
          <a:p>
            <a:pPr algn="ctr"/>
            <a:r>
              <a:rPr lang="en-GB" b="1" dirty="0" smtClean="0">
                <a:latin typeface="HfW cursive" panose="00000500000000000000" pitchFamily="2" charset="0"/>
              </a:rPr>
              <a:t>What do news reporters sound like? How do they use intonation to keep people interested?</a:t>
            </a:r>
            <a:endParaRPr lang="en-GB" b="1" dirty="0">
              <a:latin typeface="HfW cursive" panose="00000500000000000000" pitchFamily="2" charset="0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606951" y="242088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b="1" dirty="0">
              <a:latin typeface="HfW cursive" panose="000005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26060" y="6309320"/>
            <a:ext cx="58541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https://www.bbc.co.uk/newsround/news/watch_newsround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2084" y="1727156"/>
            <a:ext cx="8002117" cy="458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92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61764" y="26064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 smtClean="0">
                <a:latin typeface="HfW cursive" panose="00000500000000000000" pitchFamily="2" charset="0"/>
              </a:rPr>
              <a:t>TIME TO PRACTISE</a:t>
            </a:r>
          </a:p>
          <a:p>
            <a:pPr algn="ctr"/>
            <a:endParaRPr lang="en-GB" b="1" dirty="0">
              <a:latin typeface="HfW cursive" panose="00000500000000000000" pitchFamily="2" charset="0"/>
            </a:endParaRPr>
          </a:p>
          <a:p>
            <a:pPr algn="ctr"/>
            <a:endParaRPr lang="en-GB" b="1" dirty="0" smtClean="0">
              <a:latin typeface="HfW cursive" panose="00000500000000000000" pitchFamily="2" charset="0"/>
            </a:endParaRPr>
          </a:p>
        </p:txBody>
      </p:sp>
      <p:pic>
        <p:nvPicPr>
          <p:cNvPr id="4" name="Picture 3" descr="Luisteren op niveau - klas 1 en 2 HV - Newsround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876" y="980728"/>
            <a:ext cx="10058400" cy="5627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81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685059_TF02804846.potx" id="{5FC608FB-EB47-41F6-B4AB-C331438455D3}" vid="{8D8D95A3-2BEA-4434-A677-D4343B8F79BF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03BAA8C-77B9-4BB5-8A1A-66BD38F51A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B32C58-DE3C-4911-9E0A-D363B2405F6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4C8C0B3-7AAD-4039-B056-932285F3140E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tf02804846_win32</Template>
  <TotalTime>2501</TotalTime>
  <Words>73</Words>
  <Application>Microsoft Office PowerPoint</Application>
  <PresentationFormat>Custom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Consolas</vt:lpstr>
      <vt:lpstr>Corbel</vt:lpstr>
      <vt:lpstr>HfW cursive</vt:lpstr>
      <vt:lpstr>Chalkboard 16x9</vt:lpstr>
      <vt:lpstr>Wednesday 16th March 2022 LO: To plan, write and edit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Newspaper Reports</dc:title>
  <dc:creator>Sophie George</dc:creator>
  <cp:lastModifiedBy>Sophie George</cp:lastModifiedBy>
  <cp:revision>43</cp:revision>
  <dcterms:created xsi:type="dcterms:W3CDTF">2021-01-29T19:52:37Z</dcterms:created>
  <dcterms:modified xsi:type="dcterms:W3CDTF">2022-03-12T17:40:25Z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