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899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169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167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03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474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090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525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623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895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856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6543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1009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87981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2366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9617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801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D49BA-B979-4B48-8F17-BD67097D530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1D65B5D-C44B-4C9D-AA51-751A32F43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21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E1A0E-8F42-47D5-AED3-40D4A931A1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29A0EA-6199-40DF-B6E1-D4CF87BCCC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891778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LO: to reflect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	to understand values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C: Buddhism</a:t>
            </a:r>
          </a:p>
        </p:txBody>
      </p:sp>
    </p:spTree>
    <p:extLst>
      <p:ext uri="{BB962C8B-B14F-4D97-AF65-F5344CB8AC3E}">
        <p14:creationId xmlns:p14="http://schemas.microsoft.com/office/powerpoint/2010/main" val="694796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80066-F5E3-4ABB-8F08-E36038419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99173-0A24-4518-8FA6-C38166162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778728"/>
            <a:ext cx="8915400" cy="377762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do you eat?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choices would you make to stay healthy?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What healthy choices would you make here?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D874EE-C705-4E29-BF07-CE920BC1C7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91" t="19130" r="21268" b="7391"/>
          <a:stretch/>
        </p:blipFill>
        <p:spPr>
          <a:xfrm>
            <a:off x="8130356" y="3999139"/>
            <a:ext cx="4061644" cy="28529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610987-843F-4CAF-9B56-971F20C2F1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891" t="19275" r="21268" b="6812"/>
          <a:stretch/>
        </p:blipFill>
        <p:spPr>
          <a:xfrm>
            <a:off x="4131691" y="3999138"/>
            <a:ext cx="4037753" cy="28529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89C566-A7B4-4CDB-9BBA-75E75ED9B1D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973" t="19420" r="21268" b="7102"/>
          <a:stretch/>
        </p:blipFill>
        <p:spPr>
          <a:xfrm>
            <a:off x="7295" y="3959758"/>
            <a:ext cx="4124396" cy="290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640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84C17-7609-457A-8157-FBFE87A77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152091-4068-4B63-94F0-C44BB1FB60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Why might it be a good thing to make healthy food choices?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Why would this be good for you and other people?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does make a ‘good choice’ mean in this situation?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How do we know what ‘good’ means?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Have we been taught this?</a:t>
            </a:r>
          </a:p>
        </p:txBody>
      </p:sp>
      <p:pic>
        <p:nvPicPr>
          <p:cNvPr id="1026" name="Picture 2" descr="thinking brain clip art - Clip Art Library">
            <a:extLst>
              <a:ext uri="{FF2B5EF4-FFF2-40B4-BE49-F238E27FC236}">
                <a16:creationId xmlns:a16="http://schemas.microsoft.com/office/drawing/2014/main" id="{45FCB6D1-3023-4F4B-A1FD-D049420DB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421" y="3429000"/>
            <a:ext cx="3572579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090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51996-35C3-4667-B7FD-DBA0F4A97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2958548"/>
            <a:ext cx="8915400" cy="3777622"/>
          </a:xfrm>
        </p:spPr>
        <p:txBody>
          <a:bodyPr>
            <a:normAutofit/>
          </a:bodyPr>
          <a:lstStyle/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You are in the playground with your friends and the new child comes to ask if they could join in your game.</a:t>
            </a:r>
          </a:p>
          <a:p>
            <a:endParaRPr lang="en-GB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What choices could you make? </a:t>
            </a:r>
          </a:p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Which choice would be best for the children involved?</a:t>
            </a:r>
          </a:p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Which choice would not be so ‘good’ for the children involved?</a:t>
            </a:r>
          </a:p>
          <a:p>
            <a:endParaRPr lang="en-GB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What would the consequences be for you and the other children involved?</a:t>
            </a:r>
          </a:p>
          <a:p>
            <a:endParaRPr lang="en-GB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122" name="Picture 2" descr="Making choices can give the illusion that decisions are being made | by  Yann Cramer | Medium">
            <a:extLst>
              <a:ext uri="{FF2B5EF4-FFF2-40B4-BE49-F238E27FC236}">
                <a16:creationId xmlns:a16="http://schemas.microsoft.com/office/drawing/2014/main" id="{D7D9B471-E637-4B4F-8A0D-2EE185266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568" y="31467"/>
            <a:ext cx="3962399" cy="292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656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51996-35C3-4667-B7FD-DBA0F4A97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9699" y="2958548"/>
            <a:ext cx="8915400" cy="3777622"/>
          </a:xfrm>
        </p:spPr>
        <p:txBody>
          <a:bodyPr>
            <a:normAutofit/>
          </a:bodyPr>
          <a:lstStyle/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You promised your grandma you would help her on Saturday, but you get invited to go on a fun trip that day with your friends.</a:t>
            </a:r>
          </a:p>
          <a:p>
            <a:endParaRPr lang="en-GB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What choices could you make? </a:t>
            </a:r>
          </a:p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Which choice would be best for the people involved?</a:t>
            </a:r>
          </a:p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Which choice would not be so ‘good’ for the people involved?</a:t>
            </a:r>
          </a:p>
          <a:p>
            <a:endParaRPr lang="en-GB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100" dirty="0">
                <a:solidFill>
                  <a:schemeClr val="tx1"/>
                </a:solidFill>
                <a:latin typeface="Comic Sans MS" panose="030F0702030302020204" pitchFamily="66" charset="0"/>
              </a:rPr>
              <a:t>What would the consequences be for you and the other people involved?</a:t>
            </a:r>
          </a:p>
          <a:p>
            <a:endParaRPr lang="en-GB" sz="21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Making choices can give the illusion that decisions are being made | by  Yann Cramer | Medium">
            <a:extLst>
              <a:ext uri="{FF2B5EF4-FFF2-40B4-BE49-F238E27FC236}">
                <a16:creationId xmlns:a16="http://schemas.microsoft.com/office/drawing/2014/main" id="{56010B1B-95FA-4DAB-B890-467F85414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568" y="31467"/>
            <a:ext cx="3962399" cy="292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403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B60F8-982D-4CF6-98DB-D1F09133D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AB840-13C8-4B8A-BB9E-99AE6DA1C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helps us make the good choices we make?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How do we know what makes a ‘good’ choice?</a:t>
            </a:r>
          </a:p>
        </p:txBody>
      </p:sp>
      <p:pic>
        <p:nvPicPr>
          <p:cNvPr id="2050" name="Picture 2" descr="Good by Default: Making Sustainability the Easiest Choice">
            <a:extLst>
              <a:ext uri="{FF2B5EF4-FFF2-40B4-BE49-F238E27FC236}">
                <a16:creationId xmlns:a16="http://schemas.microsoft.com/office/drawing/2014/main" id="{D862C27B-ED8A-481D-9607-7188627EE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74" y="3746017"/>
            <a:ext cx="4410075" cy="29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204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9F6A9-1871-4A42-AA02-95C5744F2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F421EB-12ED-483C-96FA-D92595B166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would help our class feel safe and happy?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Create a list of </a:t>
            </a:r>
            <a:r>
              <a:rPr lang="en-GB" sz="2100" b="1" u="sng" dirty="0">
                <a:latin typeface="Comic Sans MS" panose="030F0702030302020204" pitchFamily="66" charset="0"/>
              </a:rPr>
              <a:t>eight</a:t>
            </a:r>
            <a:r>
              <a:rPr lang="en-GB" sz="2100" dirty="0">
                <a:latin typeface="Comic Sans MS" panose="030F0702030302020204" pitchFamily="66" charset="0"/>
              </a:rPr>
              <a:t> things.</a:t>
            </a:r>
          </a:p>
        </p:txBody>
      </p:sp>
      <p:pic>
        <p:nvPicPr>
          <p:cNvPr id="3076" name="Picture 4" descr="Clipart Panda - Free Clipart Images">
            <a:extLst>
              <a:ext uri="{FF2B5EF4-FFF2-40B4-BE49-F238E27FC236}">
                <a16:creationId xmlns:a16="http://schemas.microsoft.com/office/drawing/2014/main" id="{DAB9AB57-59B7-4A44-A714-7AA1566017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950" y="1981200"/>
            <a:ext cx="421005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1287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8126ED-97B8-4D71-A9BE-B8F8602158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544416"/>
            <a:ext cx="8915400" cy="3366805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might help a Christian to make  a ’good’ choice?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 Jewish person?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 Sikh?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Etc. </a:t>
            </a:r>
          </a:p>
        </p:txBody>
      </p:sp>
      <p:pic>
        <p:nvPicPr>
          <p:cNvPr id="4100" name="Picture 4" descr="Child thinking clipart">
            <a:extLst>
              <a:ext uri="{FF2B5EF4-FFF2-40B4-BE49-F238E27FC236}">
                <a16:creationId xmlns:a16="http://schemas.microsoft.com/office/drawing/2014/main" id="{A4C1D9B3-51BE-4BBD-8183-F33DEFE46B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3"/>
          <a:stretch/>
        </p:blipFill>
        <p:spPr bwMode="auto">
          <a:xfrm>
            <a:off x="9442174" y="3071191"/>
            <a:ext cx="2749826" cy="3786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110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7D297-2AB3-4BEB-A96E-8802EC79A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20E5A-63EE-4323-8009-BA3CD6951C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100" i="1" dirty="0">
                <a:latin typeface="Comic Sans MS" panose="030F0702030302020204" pitchFamily="66" charset="0"/>
              </a:rPr>
              <a:t>How do I know what makes a ‘good’ choice?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Paddling: </a:t>
            </a:r>
            <a:r>
              <a:rPr lang="en-GB" sz="2100" dirty="0">
                <a:latin typeface="Comic Sans MS" panose="030F0702030302020204" pitchFamily="66" charset="0"/>
              </a:rPr>
              <a:t>create a bubble map to answer the question.</a:t>
            </a:r>
          </a:p>
          <a:p>
            <a:endParaRPr lang="en-GB" sz="2100" b="1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Snorkelling and Diving: </a:t>
            </a:r>
            <a:r>
              <a:rPr lang="en-GB" sz="2100" dirty="0">
                <a:latin typeface="Comic Sans MS" panose="030F0702030302020204" pitchFamily="66" charset="0"/>
              </a:rPr>
              <a:t>write a short paragraph to answer the question.</a:t>
            </a:r>
          </a:p>
          <a:p>
            <a:endParaRPr lang="en-GB" sz="2100" b="1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what might help different religious believers to make a ‘good’ choice?</a:t>
            </a:r>
            <a:endParaRPr lang="en-GB" sz="2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60416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31</TotalTime>
  <Words>341</Words>
  <Application>Microsoft Office PowerPoint</Application>
  <PresentationFormat>Widescreen</PresentationFormat>
  <Paragraphs>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Comic Sans MS</vt:lpstr>
      <vt:lpstr>Wingdings 3</vt:lpstr>
      <vt:lpstr>Wisp</vt:lpstr>
      <vt:lpstr>Tuesday 8th June 2021</vt:lpstr>
      <vt:lpstr>Starter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8th June 2021</dc:title>
  <dc:creator>Emily Fenner</dc:creator>
  <cp:lastModifiedBy>Emily Fenner</cp:lastModifiedBy>
  <cp:revision>7</cp:revision>
  <dcterms:created xsi:type="dcterms:W3CDTF">2021-05-25T11:41:17Z</dcterms:created>
  <dcterms:modified xsi:type="dcterms:W3CDTF">2021-05-27T13:31:24Z</dcterms:modified>
</cp:coreProperties>
</file>