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08C2E4-526C-DB80-DFA1-270FC99FB65B}" v="5" dt="2021-07-04T16:54:31.6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7B08C2E4-526C-DB80-DFA1-270FC99FB65B}"/>
    <pc:docChg chg="modSld">
      <pc:chgData name="Alice Watton" userId="S::alice.watton@binfieldschool.com::6069b4f6-8cea-49bf-a38a-e31e2340431d" providerId="AD" clId="Web-{7B08C2E4-526C-DB80-DFA1-270FC99FB65B}" dt="2021-07-04T16:54:31.690" v="4" actId="20577"/>
      <pc:docMkLst>
        <pc:docMk/>
      </pc:docMkLst>
      <pc:sldChg chg="modSp">
        <pc:chgData name="Alice Watton" userId="S::alice.watton@binfieldschool.com::6069b4f6-8cea-49bf-a38a-e31e2340431d" providerId="AD" clId="Web-{7B08C2E4-526C-DB80-DFA1-270FC99FB65B}" dt="2021-07-04T16:54:31.690" v="4" actId="20577"/>
        <pc:sldMkLst>
          <pc:docMk/>
          <pc:sldMk cId="1900638753" sldId="256"/>
        </pc:sldMkLst>
        <pc:spChg chg="mod">
          <ac:chgData name="Alice Watton" userId="S::alice.watton@binfieldschool.com::6069b4f6-8cea-49bf-a38a-e31e2340431d" providerId="AD" clId="Web-{7B08C2E4-526C-DB80-DFA1-270FC99FB65B}" dt="2021-07-04T16:54:31.690" v="4" actId="20577"/>
          <ac:spMkLst>
            <pc:docMk/>
            <pc:sldMk cId="1900638753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/>
              <a:t>7/4/2021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/>
              <a:t>7/4/2021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3.wdp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10" Type="http://schemas.openxmlformats.org/officeDocument/2006/relationships/image" Target="../media/image10.jpe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3.wdp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10" Type="http://schemas.openxmlformats.org/officeDocument/2006/relationships/image" Target="../media/image10.jpe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600" dirty="0"/>
              <a:t>Thursday 8</a:t>
            </a:r>
            <a:r>
              <a:rPr lang="en-GB" sz="6600" baseline="30000" dirty="0"/>
              <a:t>th</a:t>
            </a:r>
            <a:r>
              <a:rPr lang="en-GB" sz="6600"/>
              <a:t> July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b="0" dirty="0"/>
              <a:t>LO: To describe how some of the values held by communities or individuals affect behaviour and actions. </a:t>
            </a:r>
          </a:p>
          <a:p>
            <a:r>
              <a:rPr lang="en-GB" b="0" dirty="0"/>
              <a:t>C: What is the best way for a Sikh to show commitment to God?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638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28" b="94082" l="9717" r="8987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9854" y="-178753"/>
            <a:ext cx="2204161" cy="29403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440" y="0"/>
            <a:ext cx="3134651" cy="35369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98" l="3244" r="9901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93177" y="5413052"/>
            <a:ext cx="1404629" cy="13134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370" y="0"/>
            <a:ext cx="2060361" cy="25828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438" b="99112" l="25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80925" y="4438440"/>
            <a:ext cx="2763165" cy="2419559"/>
          </a:xfrm>
          <a:prstGeom prst="rect">
            <a:avLst/>
          </a:prstGeom>
        </p:spPr>
      </p:pic>
      <p:pic>
        <p:nvPicPr>
          <p:cNvPr id="1026" name="Picture 2" descr="BBC Two | Pathways of Belief: Living as a Sikh – Baisakhi and Commitment –  Explanation of the Sikh symbol, Khand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54311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695014" y="2833432"/>
            <a:ext cx="77131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4"/>
                </a:solidFill>
                <a:effectLst/>
              </a:rPr>
              <a:t>What ar</a:t>
            </a:r>
            <a:r>
              <a:rPr lang="en-US" sz="5400" b="1" dirty="0">
                <a:ln/>
                <a:solidFill>
                  <a:schemeClr val="accent4"/>
                </a:solidFill>
              </a:rPr>
              <a:t>e all these pictures a sign of?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5781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28" b="94082" l="9717" r="8987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9854" y="-178753"/>
            <a:ext cx="2204161" cy="29403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440" y="0"/>
            <a:ext cx="3134651" cy="35369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98" l="3244" r="9901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93177" y="5413052"/>
            <a:ext cx="1404629" cy="13134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370" y="0"/>
            <a:ext cx="2060361" cy="25828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438" b="99112" l="25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80925" y="4438440"/>
            <a:ext cx="2763165" cy="2419559"/>
          </a:xfrm>
          <a:prstGeom prst="rect">
            <a:avLst/>
          </a:prstGeom>
        </p:spPr>
      </p:pic>
      <p:pic>
        <p:nvPicPr>
          <p:cNvPr id="1026" name="Picture 2" descr="BBC Two | Pathways of Belief: Living as a Sikh – Baisakhi and Commitment –  Explanation of the Sikh symbol, Khand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54311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268294" y="3197658"/>
            <a:ext cx="77131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</a:rPr>
              <a:t>COMMITMENT</a:t>
            </a:r>
          </a:p>
        </p:txBody>
      </p:sp>
    </p:spTree>
    <p:extLst>
      <p:ext uri="{BB962C8B-B14F-4D97-AF65-F5344CB8AC3E}">
        <p14:creationId xmlns:p14="http://schemas.microsoft.com/office/powerpoint/2010/main" val="1826039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55494" y="708458"/>
            <a:ext cx="11482506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</a:rPr>
              <a:t>Look at the pictures on the next slide.</a:t>
            </a:r>
          </a:p>
          <a:p>
            <a:pPr algn="ctr"/>
            <a:r>
              <a:rPr lang="en-US" sz="7200" b="1" dirty="0">
                <a:ln/>
                <a:solidFill>
                  <a:schemeClr val="accent4"/>
                </a:solidFill>
              </a:rPr>
              <a:t>What are they committed too?</a:t>
            </a:r>
            <a:endParaRPr lang="en-US" sz="72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45770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w You Can Help 'Support A Teacher' Provide for Students ...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624"/>
          <a:stretch/>
        </p:blipFill>
        <p:spPr>
          <a:xfrm>
            <a:off x="240031" y="221615"/>
            <a:ext cx="3194050" cy="2541905"/>
          </a:xfrm>
          <a:prstGeom prst="rect">
            <a:avLst/>
          </a:prstGeom>
        </p:spPr>
      </p:pic>
      <p:pic>
        <p:nvPicPr>
          <p:cNvPr id="4" name="Picture 3" descr="Police community support officer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171" y="221615"/>
            <a:ext cx="3820190" cy="2548037"/>
          </a:xfrm>
          <a:prstGeom prst="rect">
            <a:avLst/>
          </a:prstGeom>
        </p:spPr>
      </p:pic>
      <p:pic>
        <p:nvPicPr>
          <p:cNvPr id="5" name="Picture 4" descr="File:British Army Royal Military Academy Sandhurst train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40" y="221615"/>
            <a:ext cx="3901440" cy="2602992"/>
          </a:xfrm>
          <a:prstGeom prst="rect">
            <a:avLst/>
          </a:prstGeom>
        </p:spPr>
      </p:pic>
      <p:pic>
        <p:nvPicPr>
          <p:cNvPr id="6" name="Picture 5" descr="Marcus Rashford - Wikipedia, la enciclopedia libr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1" y="2939097"/>
            <a:ext cx="3194050" cy="3871971"/>
          </a:xfrm>
          <a:prstGeom prst="rect">
            <a:avLst/>
          </a:prstGeom>
        </p:spPr>
      </p:pic>
      <p:pic>
        <p:nvPicPr>
          <p:cNvPr id="7" name="Picture 6" descr="Nurse Free Stock Photo - Public Domain Picture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939096"/>
            <a:ext cx="2612602" cy="3918903"/>
          </a:xfrm>
          <a:prstGeom prst="rect">
            <a:avLst/>
          </a:prstGeom>
        </p:spPr>
      </p:pic>
      <p:pic>
        <p:nvPicPr>
          <p:cNvPr id="8" name="Picture 7" descr="List of awards and nominations received by Harry Styles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135" y="2944813"/>
            <a:ext cx="2639587" cy="391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7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55494" y="708458"/>
            <a:ext cx="1148250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600" b="1" dirty="0">
                <a:ln/>
                <a:solidFill>
                  <a:schemeClr val="accent4"/>
                </a:solidFill>
              </a:rPr>
              <a:t>How do we show commitment to our school?</a:t>
            </a:r>
            <a:endParaRPr lang="en-US" sz="36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53" y="1503680"/>
            <a:ext cx="5705038" cy="39512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5691" y="2438400"/>
            <a:ext cx="6270377" cy="430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4694" y="1145338"/>
            <a:ext cx="1148250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What am I committed to?  </a:t>
            </a:r>
          </a:p>
          <a:p>
            <a:pPr fontAlgn="base"/>
            <a:endParaRPr lang="en-GB" sz="36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How do I show my commitment?</a:t>
            </a:r>
          </a:p>
          <a:p>
            <a:pPr fontAlgn="base"/>
            <a:endParaRPr lang="en-GB" sz="36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Are there times when showing commitment is difficult?  </a:t>
            </a:r>
          </a:p>
          <a:p>
            <a:pPr fontAlgn="base"/>
            <a:endParaRPr lang="en-GB" sz="36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Is it important to me to show commitment? </a:t>
            </a: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 </a:t>
            </a: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Do we show commitment in different ways? </a:t>
            </a:r>
          </a:p>
        </p:txBody>
      </p:sp>
      <p:pic>
        <p:nvPicPr>
          <p:cNvPr id="2" name="Picture 1" descr="File:Think Company Logo, small.png - Wikimedia Common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9" l="1082" r="96429">
                        <a14:foregroundMark x1="33333" y1="78788" x2="43615" y2="87879"/>
                        <a14:foregroundMark x1="45455" y1="91450" x2="52922" y2="957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069" y="0"/>
            <a:ext cx="3426611" cy="342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2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494" y="708458"/>
            <a:ext cx="1148250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Paddling - </a:t>
            </a:r>
            <a:r>
              <a:rPr lang="en-GB" sz="2800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Draw something you are committed too and write how you show commitment to this underneath. </a:t>
            </a:r>
          </a:p>
          <a:p>
            <a:pPr algn="ctr"/>
            <a:r>
              <a:rPr lang="en-GB" sz="28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Snorkelling - Draw something you are committed to and write how you show commitment to this and if it is sometimes hard to show commitment.</a:t>
            </a:r>
          </a:p>
          <a:p>
            <a:pPr algn="ctr"/>
            <a:r>
              <a:rPr lang="en-GB" sz="28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Diving - Draw something you are committed. Underneath, define commitment in your own words. Then, write how you show commitment to this and if it is sometimes hard to show commitment. </a:t>
            </a:r>
          </a:p>
          <a:p>
            <a:pPr algn="ctr"/>
            <a:endParaRPr lang="en-GB" sz="3600" b="1" dirty="0">
              <a:ln/>
              <a:solidFill>
                <a:schemeClr val="accent4"/>
              </a:solidFill>
            </a:endParaRPr>
          </a:p>
          <a:p>
            <a:pPr algn="ctr"/>
            <a:endParaRPr lang="en-GB" sz="3600" b="1" dirty="0">
              <a:ln/>
              <a:solidFill>
                <a:schemeClr val="accent4"/>
              </a:solidFill>
            </a:endParaRPr>
          </a:p>
          <a:p>
            <a:pPr algn="ctr"/>
            <a:r>
              <a:rPr lang="en-GB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RP: Why is showing commitment important? </a:t>
            </a:r>
            <a:endParaRPr lang="en-US" sz="2800" b="1" cap="none" spc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004509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862679-718A-43C1-90E4-394D3326B22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34BCAF-8A68-4E1F-A1B3-5D8CEB5409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9EF9EF5-421D-4730-BE78-7DEB687A115F}">
  <ds:schemaRefs>
    <ds:schemaRef ds:uri="933c73ff-1f47-478d-836a-52d41c4c8390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34</TotalTime>
  <Words>147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Wood Type</vt:lpstr>
      <vt:lpstr>Thursday 8th July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29th June 2021</dc:title>
  <dc:creator>Sophie George</dc:creator>
  <cp:lastModifiedBy>Sophie George</cp:lastModifiedBy>
  <cp:revision>3</cp:revision>
  <dcterms:created xsi:type="dcterms:W3CDTF">2021-06-27T12:55:54Z</dcterms:created>
  <dcterms:modified xsi:type="dcterms:W3CDTF">2021-07-04T16:54:34Z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