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0ECC61-6321-40BE-AF72-0B509BC1D46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C7A738-9079-414D-9B49-ADFEB1B41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573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C7A738-9079-414D-9B49-ADFEB1B4119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725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6415A-FAF7-4F0F-ACC7-C91135E4EE9F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ECD4F-780C-493A-8780-DC12548CC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533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6415A-FAF7-4F0F-ACC7-C91135E4EE9F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ECD4F-780C-493A-8780-DC12548CC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679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6415A-FAF7-4F0F-ACC7-C91135E4EE9F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ECD4F-780C-493A-8780-DC12548CC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434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6415A-FAF7-4F0F-ACC7-C91135E4EE9F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ECD4F-780C-493A-8780-DC12548CC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289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6415A-FAF7-4F0F-ACC7-C91135E4EE9F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ECD4F-780C-493A-8780-DC12548CC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623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6415A-FAF7-4F0F-ACC7-C91135E4EE9F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ECD4F-780C-493A-8780-DC12548CC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356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6415A-FAF7-4F0F-ACC7-C91135E4EE9F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ECD4F-780C-493A-8780-DC12548CC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622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6415A-FAF7-4F0F-ACC7-C91135E4EE9F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ECD4F-780C-493A-8780-DC12548CC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059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6415A-FAF7-4F0F-ACC7-C91135E4EE9F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ECD4F-780C-493A-8780-DC12548CC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813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6415A-FAF7-4F0F-ACC7-C91135E4EE9F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ECD4F-780C-493A-8780-DC12548CC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610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6415A-FAF7-4F0F-ACC7-C91135E4EE9F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ECD4F-780C-493A-8780-DC12548CC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902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6415A-FAF7-4F0F-ACC7-C91135E4EE9F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DECD4F-780C-493A-8780-DC12548CC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52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7772400" cy="1470025"/>
          </a:xfrm>
        </p:spPr>
        <p:txBody>
          <a:bodyPr/>
          <a:lstStyle/>
          <a:p>
            <a:r>
              <a:rPr lang="en-GB" u="sng" dirty="0" smtClean="0"/>
              <a:t>Homophones</a:t>
            </a: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Mrs Slade-Baker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95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83285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                  </a:t>
            </a:r>
            <a:r>
              <a:rPr lang="en-GB" sz="3600" u="sng" dirty="0" smtClean="0"/>
              <a:t>What is a Homophone?</a:t>
            </a:r>
            <a:endParaRPr lang="en-GB" sz="3600" u="sng" dirty="0"/>
          </a:p>
        </p:txBody>
      </p:sp>
      <p:sp>
        <p:nvSpPr>
          <p:cNvPr id="7" name="TextBox 6"/>
          <p:cNvSpPr txBox="1"/>
          <p:nvPr/>
        </p:nvSpPr>
        <p:spPr>
          <a:xfrm>
            <a:off x="1035580" y="2482676"/>
            <a:ext cx="4184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 boat set sail across the </a:t>
            </a:r>
            <a:r>
              <a:rPr lang="en-GB" sz="2400" b="1" dirty="0" smtClean="0">
                <a:solidFill>
                  <a:schemeClr val="bg1"/>
                </a:solidFill>
              </a:rPr>
              <a:t>sea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35580" y="3861048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need glasses to </a:t>
            </a:r>
            <a:r>
              <a:rPr lang="en-GB" sz="2400" b="1" dirty="0" smtClean="0">
                <a:solidFill>
                  <a:schemeClr val="bg1"/>
                </a:solidFill>
              </a:rPr>
              <a:t>see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780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5736" y="620687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      </a:t>
            </a:r>
            <a:r>
              <a:rPr lang="en-GB" sz="3600" u="sng" dirty="0" smtClean="0"/>
              <a:t>Activity 1:</a:t>
            </a:r>
            <a:endParaRPr lang="en-GB" sz="3600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971600" y="191683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11560" y="1267018"/>
            <a:ext cx="712879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400" dirty="0" smtClean="0"/>
              <a:t>_____________you like a drink?                                     Wood/Would</a:t>
            </a:r>
          </a:p>
          <a:p>
            <a:pPr marL="457200" indent="-457200">
              <a:buAutoNum type="arabicPeriod"/>
            </a:pPr>
            <a:endParaRPr lang="en-GB" sz="2400" dirty="0" smtClean="0"/>
          </a:p>
          <a:p>
            <a:pPr marL="342900" indent="-342900">
              <a:buAutoNum type="arabicPeriod" startAt="2"/>
            </a:pPr>
            <a:r>
              <a:rPr lang="en-GB" sz="2400" dirty="0" smtClean="0"/>
              <a:t>I love eating juicy__________ .                                        pears/pairs</a:t>
            </a:r>
          </a:p>
          <a:p>
            <a:pPr marL="342900" indent="-342900">
              <a:buAutoNum type="arabicPeriod" startAt="2"/>
            </a:pPr>
            <a:endParaRPr lang="en-GB" sz="2400" dirty="0" smtClean="0"/>
          </a:p>
          <a:p>
            <a:pPr marL="342900" indent="-342900">
              <a:buAutoNum type="arabicPeriod" startAt="2"/>
            </a:pPr>
            <a:r>
              <a:rPr lang="en-GB" sz="2400" dirty="0" smtClean="0"/>
              <a:t>She has ________ six books this week already.            red/read</a:t>
            </a:r>
          </a:p>
          <a:p>
            <a:pPr marL="342900" indent="-342900">
              <a:buAutoNum type="arabicPeriod" startAt="2"/>
            </a:pPr>
            <a:endParaRPr lang="en-GB" sz="2400" dirty="0" smtClean="0"/>
          </a:p>
          <a:p>
            <a:pPr marL="342900" indent="-342900">
              <a:buAutoNum type="arabicPeriod" startAt="2"/>
            </a:pPr>
            <a:r>
              <a:rPr lang="en-GB" sz="2400" dirty="0" smtClean="0"/>
              <a:t>Have you been _______ before?		             here/hear</a:t>
            </a:r>
          </a:p>
          <a:p>
            <a:pPr marL="342900" indent="-342900">
              <a:buAutoNum type="arabicPeriod" startAt="2"/>
            </a:pPr>
            <a:endParaRPr lang="en-GB" sz="2400" dirty="0" smtClean="0"/>
          </a:p>
          <a:p>
            <a:pPr marL="342900" indent="-342900">
              <a:buAutoNum type="arabicPeriod" startAt="2"/>
            </a:pPr>
            <a:r>
              <a:rPr lang="en-GB" sz="2400" dirty="0" smtClean="0"/>
              <a:t>We have ________ waiting for an hour.  	             </a:t>
            </a:r>
            <a:r>
              <a:rPr lang="en-GB" sz="2400" dirty="0"/>
              <a:t>b</a:t>
            </a:r>
            <a:r>
              <a:rPr lang="en-GB" sz="2400" dirty="0" smtClean="0"/>
              <a:t>ean/been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2139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1720" y="692696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           </a:t>
            </a:r>
            <a:r>
              <a:rPr lang="en-GB" sz="3200" u="sng" dirty="0" smtClean="0"/>
              <a:t>Activity 2:</a:t>
            </a:r>
            <a:endParaRPr lang="en-GB" sz="3200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1763524"/>
            <a:ext cx="842493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400" dirty="0" smtClean="0"/>
              <a:t>He ________ out the candles on his birthday cake.</a:t>
            </a:r>
          </a:p>
          <a:p>
            <a:pPr marL="342900" indent="-342900">
              <a:buAutoNum type="arabicPeriod"/>
            </a:pPr>
            <a:r>
              <a:rPr lang="en-GB" sz="2400" dirty="0" smtClean="0"/>
              <a:t>I am wearing a ________ jumper.</a:t>
            </a:r>
          </a:p>
          <a:p>
            <a:pPr marL="342900" indent="-342900">
              <a:buAutoNum type="arabicPeriod"/>
            </a:pPr>
            <a:r>
              <a:rPr lang="en-GB" sz="2400" dirty="0" smtClean="0"/>
              <a:t>You need the ________ key to unlock the door.</a:t>
            </a:r>
          </a:p>
          <a:p>
            <a:pPr marL="342900" indent="-342900">
              <a:buAutoNum type="arabicPeriod"/>
            </a:pPr>
            <a:r>
              <a:rPr lang="en-GB" sz="2400" dirty="0" smtClean="0"/>
              <a:t>Can you ________ your name please. </a:t>
            </a:r>
          </a:p>
          <a:p>
            <a:pPr marL="342900" indent="-342900">
              <a:buAutoNum type="arabicPeriod"/>
            </a:pPr>
            <a:r>
              <a:rPr lang="en-GB" sz="2400" dirty="0" smtClean="0"/>
              <a:t>We need ________ to bake the cake.</a:t>
            </a:r>
          </a:p>
          <a:p>
            <a:pPr marL="342900" indent="-342900">
              <a:buAutoNum type="arabicPeriod"/>
            </a:pPr>
            <a:r>
              <a:rPr lang="en-GB" sz="2400" dirty="0" smtClean="0"/>
              <a:t>A Rose is a beautiful ________.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937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5736" y="476672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        </a:t>
            </a:r>
            <a:r>
              <a:rPr lang="en-GB" sz="3200" u="sng" dirty="0" smtClean="0"/>
              <a:t>Word Bank</a:t>
            </a:r>
            <a:endParaRPr lang="en-GB" sz="3200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755576" y="2060848"/>
            <a:ext cx="7560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Blue</a:t>
            </a:r>
          </a:p>
          <a:p>
            <a:r>
              <a:rPr lang="en-GB" sz="2400" dirty="0" smtClean="0"/>
              <a:t>Right</a:t>
            </a:r>
          </a:p>
          <a:p>
            <a:r>
              <a:rPr lang="en-GB" sz="2400" dirty="0" smtClean="0"/>
              <a:t>Flower</a:t>
            </a:r>
          </a:p>
          <a:p>
            <a:r>
              <a:rPr lang="en-GB" sz="2400" dirty="0" smtClean="0"/>
              <a:t>Blew</a:t>
            </a:r>
          </a:p>
          <a:p>
            <a:r>
              <a:rPr lang="en-GB" sz="2400" dirty="0" smtClean="0"/>
              <a:t>Flour</a:t>
            </a:r>
          </a:p>
          <a:p>
            <a:r>
              <a:rPr lang="en-GB" sz="2400" dirty="0" smtClean="0"/>
              <a:t>Write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062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117</Words>
  <Application>Microsoft Office PowerPoint</Application>
  <PresentationFormat>On-screen Show (4:3)</PresentationFormat>
  <Paragraphs>30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Homophones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Homophones</dc:title>
  <dc:creator>Robert</dc:creator>
  <cp:lastModifiedBy>Robert</cp:lastModifiedBy>
  <cp:revision>10</cp:revision>
  <dcterms:created xsi:type="dcterms:W3CDTF">2021-01-13T11:04:50Z</dcterms:created>
  <dcterms:modified xsi:type="dcterms:W3CDTF">2021-01-17T16:38:48Z</dcterms:modified>
</cp:coreProperties>
</file>