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2C486D-FAF6-3DBA-AC75-2385BA2BE43A}" v="8" dt="2022-03-20T14:24:57.8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5" d="100"/>
          <a:sy n="85" d="100"/>
        </p:scale>
        <p:origin x="13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Watton" userId="S::alice.watton@binfieldschool.com::6069b4f6-8cea-49bf-a38a-e31e2340431d" providerId="AD" clId="Web-{5C2C486D-FAF6-3DBA-AC75-2385BA2BE43A}"/>
    <pc:docChg chg="modSld">
      <pc:chgData name="Alice Watton" userId="S::alice.watton@binfieldschool.com::6069b4f6-8cea-49bf-a38a-e31e2340431d" providerId="AD" clId="Web-{5C2C486D-FAF6-3DBA-AC75-2385BA2BE43A}" dt="2022-03-20T14:24:54.722" v="6" actId="20577"/>
      <pc:docMkLst>
        <pc:docMk/>
      </pc:docMkLst>
      <pc:sldChg chg="modSp">
        <pc:chgData name="Alice Watton" userId="S::alice.watton@binfieldschool.com::6069b4f6-8cea-49bf-a38a-e31e2340431d" providerId="AD" clId="Web-{5C2C486D-FAF6-3DBA-AC75-2385BA2BE43A}" dt="2022-03-20T14:24:54.722" v="6" actId="20577"/>
        <pc:sldMkLst>
          <pc:docMk/>
          <pc:sldMk cId="1829681965" sldId="256"/>
        </pc:sldMkLst>
        <pc:spChg chg="mod">
          <ac:chgData name="Alice Watton" userId="S::alice.watton@binfieldschool.com::6069b4f6-8cea-49bf-a38a-e31e2340431d" providerId="AD" clId="Web-{5C2C486D-FAF6-3DBA-AC75-2385BA2BE43A}" dt="2022-03-20T14:24:54.722" v="6" actId="20577"/>
          <ac:spMkLst>
            <pc:docMk/>
            <pc:sldMk cId="1829681965" sldId="256"/>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730192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854857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1069283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BF0FE8-AF61-4027-B848-FA7BC884CF4A}"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55081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BF0FE8-AF61-4027-B848-FA7BC884CF4A}" type="datetimeFigureOut">
              <a:rPr lang="en-GB" smtClean="0"/>
              <a:t>20/03/2022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137222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132375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2592236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6515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8BF0FE8-AF61-4027-B848-FA7BC884CF4A}"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1187072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8BF0FE8-AF61-4027-B848-FA7BC884CF4A}"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2326708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034404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620049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7380210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2173877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23798436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524805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BF0FE8-AF61-4027-B848-FA7BC884CF4A}"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8B5080-C63A-4653-A8FE-9113232B68E9}" type="slidenum">
              <a:rPr lang="en-GB" smtClean="0"/>
              <a:t>‹#›</a:t>
            </a:fld>
            <a:endParaRPr lang="en-GB"/>
          </a:p>
        </p:txBody>
      </p:sp>
    </p:spTree>
    <p:extLst>
      <p:ext uri="{BB962C8B-B14F-4D97-AF65-F5344CB8AC3E}">
        <p14:creationId xmlns:p14="http://schemas.microsoft.com/office/powerpoint/2010/main" val="3987861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8BF0FE8-AF61-4027-B848-FA7BC884CF4A}" type="datetimeFigureOut">
              <a:rPr lang="en-GB" smtClean="0"/>
              <a:t>20/03/2022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18B5080-C63A-4653-A8FE-9113232B68E9}" type="slidenum">
              <a:rPr lang="en-GB" smtClean="0"/>
              <a:t>‹#›</a:t>
            </a:fld>
            <a:endParaRPr lang="en-GB"/>
          </a:p>
        </p:txBody>
      </p:sp>
    </p:spTree>
    <p:extLst>
      <p:ext uri="{BB962C8B-B14F-4D97-AF65-F5344CB8AC3E}">
        <p14:creationId xmlns:p14="http://schemas.microsoft.com/office/powerpoint/2010/main" val="320133095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topics/zyttyrd/articles/zpvcrdm"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1444" y="3050822"/>
            <a:ext cx="8825658" cy="3329581"/>
          </a:xfrm>
        </p:spPr>
        <p:txBody>
          <a:bodyPr/>
          <a:lstStyle/>
          <a:p>
            <a:pPr fontAlgn="base"/>
            <a:r>
              <a:rPr lang="en-GB" sz="4000" u="sng" dirty="0">
                <a:latin typeface="HfW cursive"/>
              </a:rPr>
              <a:t>Tuesday 22nd July 2022</a:t>
            </a:r>
            <a:br>
              <a:rPr lang="en-GB" sz="4000" u="sng" dirty="0">
                <a:latin typeface="HfW cursive" panose="00000500000000000000" pitchFamily="2" charset="0"/>
              </a:rPr>
            </a:br>
            <a:br>
              <a:rPr lang="en-GB" sz="4000" u="sng" dirty="0">
                <a:latin typeface="HfW cursive" panose="00000500000000000000" pitchFamily="2" charset="0"/>
              </a:rPr>
            </a:br>
            <a:r>
              <a:rPr lang="en-GB" sz="4000" u="sng" dirty="0">
                <a:latin typeface="HfW cursive"/>
              </a:rPr>
              <a:t>L.O: Understand movement, forces and magnets </a:t>
            </a:r>
            <a:br>
              <a:rPr lang="en-GB" sz="4000" u="sng" dirty="0">
                <a:latin typeface="HfW cursive" panose="00000500000000000000" pitchFamily="2" charset="0"/>
              </a:rPr>
            </a:br>
            <a:br>
              <a:rPr lang="en-GB" sz="4000" u="sng" dirty="0">
                <a:latin typeface="HfW cursive" panose="00000500000000000000" pitchFamily="2" charset="0"/>
              </a:rPr>
            </a:br>
            <a:r>
              <a:rPr lang="en-GB" sz="4000" u="sng" dirty="0">
                <a:latin typeface="HfW cursive"/>
              </a:rPr>
              <a:t>C: Working Scientifically </a:t>
            </a:r>
            <a:br>
              <a:rPr lang="en-GB" dirty="0"/>
            </a:br>
            <a:endParaRPr lang="en-GB" dirty="0"/>
          </a:p>
        </p:txBody>
      </p:sp>
    </p:spTree>
    <p:extLst>
      <p:ext uri="{BB962C8B-B14F-4D97-AF65-F5344CB8AC3E}">
        <p14:creationId xmlns:p14="http://schemas.microsoft.com/office/powerpoint/2010/main" val="18296819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556" y="124178"/>
            <a:ext cx="8825658" cy="1413292"/>
          </a:xfrm>
        </p:spPr>
        <p:txBody>
          <a:bodyPr/>
          <a:lstStyle/>
          <a:p>
            <a:pPr fontAlgn="base"/>
            <a:r>
              <a:rPr lang="en-GB" sz="4000" u="sng" dirty="0">
                <a:latin typeface="HfW cursive" panose="00000500000000000000" pitchFamily="2" charset="0"/>
              </a:rPr>
              <a:t>Let’s start by thinking about what we already know about magnets.</a:t>
            </a:r>
            <a:endParaRPr lang="en-GB" dirty="0"/>
          </a:p>
        </p:txBody>
      </p:sp>
      <p:pic>
        <p:nvPicPr>
          <p:cNvPr id="3" name="Picture 2"/>
          <p:cNvPicPr>
            <a:picLocks noChangeAspect="1"/>
          </p:cNvPicPr>
          <p:nvPr/>
        </p:nvPicPr>
        <p:blipFill>
          <a:blip r:embed="rId2"/>
          <a:stretch>
            <a:fillRect/>
          </a:stretch>
        </p:blipFill>
        <p:spPr>
          <a:xfrm>
            <a:off x="2351212" y="1639751"/>
            <a:ext cx="7571721" cy="4525374"/>
          </a:xfrm>
          <a:prstGeom prst="rect">
            <a:avLst/>
          </a:prstGeom>
        </p:spPr>
      </p:pic>
    </p:spTree>
    <p:extLst>
      <p:ext uri="{BB962C8B-B14F-4D97-AF65-F5344CB8AC3E}">
        <p14:creationId xmlns:p14="http://schemas.microsoft.com/office/powerpoint/2010/main" val="767810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7312" y="4854222"/>
            <a:ext cx="8825658" cy="1413292"/>
          </a:xfrm>
        </p:spPr>
        <p:txBody>
          <a:bodyPr/>
          <a:lstStyle/>
          <a:p>
            <a:pPr fontAlgn="base"/>
            <a:r>
              <a:rPr lang="en-GB" sz="4000" dirty="0">
                <a:latin typeface="HfW cursive" panose="00000500000000000000" pitchFamily="2" charset="0"/>
              </a:rPr>
              <a:t>Now let’s stick in our knowledge organisers and spend 10 minutes exploring and experimenting with the magnets.</a:t>
            </a:r>
            <a:br>
              <a:rPr lang="en-GB" sz="4000" dirty="0">
                <a:latin typeface="HfW cursive" panose="00000500000000000000" pitchFamily="2" charset="0"/>
              </a:rPr>
            </a:br>
            <a:br>
              <a:rPr lang="en-GB" sz="4000" dirty="0">
                <a:latin typeface="HfW cursive" panose="00000500000000000000" pitchFamily="2" charset="0"/>
              </a:rPr>
            </a:br>
            <a:r>
              <a:rPr lang="en-GB" sz="4000" dirty="0">
                <a:latin typeface="HfW cursive" panose="00000500000000000000" pitchFamily="2" charset="0"/>
              </a:rPr>
              <a:t>Write down any observations you make on your whiteboards, so we can share our findings in 10 minutes. </a:t>
            </a:r>
            <a:endParaRPr lang="en-GB" dirty="0"/>
          </a:p>
        </p:txBody>
      </p:sp>
    </p:spTree>
    <p:extLst>
      <p:ext uri="{BB962C8B-B14F-4D97-AF65-F5344CB8AC3E}">
        <p14:creationId xmlns:p14="http://schemas.microsoft.com/office/powerpoint/2010/main" val="1576405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7934" y="2540000"/>
            <a:ext cx="8825658" cy="1413292"/>
          </a:xfrm>
        </p:spPr>
        <p:txBody>
          <a:bodyPr/>
          <a:lstStyle/>
          <a:p>
            <a:pPr fontAlgn="base"/>
            <a:r>
              <a:rPr lang="en-GB" sz="5400" dirty="0">
                <a:latin typeface="HfW cursive" panose="00000500000000000000" pitchFamily="2" charset="0"/>
              </a:rPr>
              <a:t>Now let’s watch a video and play some games to find out a bit more!</a:t>
            </a:r>
          </a:p>
        </p:txBody>
      </p:sp>
      <p:sp>
        <p:nvSpPr>
          <p:cNvPr id="3" name="Rectangle 2"/>
          <p:cNvSpPr/>
          <p:nvPr/>
        </p:nvSpPr>
        <p:spPr>
          <a:xfrm>
            <a:off x="666044" y="4152668"/>
            <a:ext cx="6096000" cy="2215991"/>
          </a:xfrm>
          <a:prstGeom prst="rect">
            <a:avLst/>
          </a:prstGeom>
        </p:spPr>
        <p:txBody>
          <a:bodyPr>
            <a:spAutoFit/>
          </a:bodyPr>
          <a:lstStyle/>
          <a:p>
            <a:pPr fontAlgn="base">
              <a:buFont typeface="Arial" panose="020B0604020202020204" pitchFamily="34" charset="0"/>
              <a:buChar char="•"/>
            </a:pPr>
            <a:r>
              <a:rPr lang="en-US" sz="4000" u="sng" dirty="0">
                <a:solidFill>
                  <a:srgbClr val="0000FF"/>
                </a:solidFill>
                <a:latin typeface="Calibri" panose="020F0502020204030204" pitchFamily="34" charset="0"/>
                <a:hlinkClick r:id="rId2"/>
              </a:rPr>
              <a:t>https://www.bbc.co.uk/bitesize/topics/zyttyrd/articles/zpvcrdm</a:t>
            </a:r>
            <a:r>
              <a:rPr lang="en-US" sz="4000" dirty="0">
                <a:solidFill>
                  <a:srgbClr val="000000"/>
                </a:solidFill>
                <a:latin typeface="Calibri" panose="020F0502020204030204" pitchFamily="34" charset="0"/>
              </a:rPr>
              <a:t>  </a:t>
            </a:r>
          </a:p>
          <a:p>
            <a:pPr fontAlgn="base"/>
            <a:endParaRPr lang="en-US"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345751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9579" y="4222045"/>
            <a:ext cx="8825658" cy="1413292"/>
          </a:xfrm>
        </p:spPr>
        <p:txBody>
          <a:bodyPr/>
          <a:lstStyle/>
          <a:p>
            <a:pPr fontAlgn="base"/>
            <a:r>
              <a:rPr lang="en-GB" sz="4000" dirty="0">
                <a:latin typeface="HfW cursive" panose="00000500000000000000" pitchFamily="2" charset="0"/>
              </a:rPr>
              <a:t>Your task is to work in small groups and create a fun video for Newsround, explaining what magnets are and how they work. </a:t>
            </a:r>
            <a:br>
              <a:rPr lang="en-GB" sz="4000" dirty="0">
                <a:latin typeface="HfW cursive" panose="00000500000000000000" pitchFamily="2" charset="0"/>
              </a:rPr>
            </a:br>
            <a:br>
              <a:rPr lang="en-GB" sz="4000" dirty="0">
                <a:latin typeface="HfW cursive" panose="00000500000000000000" pitchFamily="2" charset="0"/>
              </a:rPr>
            </a:br>
            <a:r>
              <a:rPr lang="en-GB" sz="4000" dirty="0">
                <a:latin typeface="HfW cursive" panose="00000500000000000000" pitchFamily="2" charset="0"/>
              </a:rPr>
              <a:t>We will watch these in 30 minutes. You can use posters and props to help you. </a:t>
            </a:r>
          </a:p>
        </p:txBody>
      </p:sp>
    </p:spTree>
    <p:extLst>
      <p:ext uri="{BB962C8B-B14F-4D97-AF65-F5344CB8AC3E}">
        <p14:creationId xmlns:p14="http://schemas.microsoft.com/office/powerpoint/2010/main" val="1413652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9579" y="4222045"/>
            <a:ext cx="8825658" cy="1413292"/>
          </a:xfrm>
        </p:spPr>
        <p:txBody>
          <a:bodyPr/>
          <a:lstStyle/>
          <a:p>
            <a:pPr fontAlgn="base"/>
            <a:r>
              <a:rPr lang="en-GB" sz="4000" dirty="0">
                <a:latin typeface="HfW cursive" panose="00000500000000000000" pitchFamily="2" charset="0"/>
              </a:rPr>
              <a:t>Let’s watch the videos! </a:t>
            </a:r>
            <a:br>
              <a:rPr lang="en-GB" sz="4000" dirty="0">
                <a:latin typeface="HfW cursive" panose="00000500000000000000" pitchFamily="2" charset="0"/>
              </a:rPr>
            </a:br>
            <a:br>
              <a:rPr lang="en-GB" sz="4000" dirty="0">
                <a:solidFill>
                  <a:schemeClr val="accent2"/>
                </a:solidFill>
                <a:latin typeface="HfW cursive" panose="00000500000000000000" pitchFamily="2" charset="0"/>
              </a:rPr>
            </a:br>
            <a:r>
              <a:rPr lang="en-GB" sz="4000" dirty="0">
                <a:solidFill>
                  <a:schemeClr val="accent2"/>
                </a:solidFill>
                <a:latin typeface="HfW cursive" panose="00000500000000000000" pitchFamily="2" charset="0"/>
              </a:rPr>
              <a:t>Red Pen Question: </a:t>
            </a:r>
            <a:br>
              <a:rPr lang="en-GB" sz="4000" dirty="0">
                <a:latin typeface="HfW cursive" panose="00000500000000000000" pitchFamily="2" charset="0"/>
              </a:rPr>
            </a:br>
            <a:r>
              <a:rPr lang="en-GB" sz="4000" dirty="0">
                <a:latin typeface="HfW cursive" panose="00000500000000000000" pitchFamily="2" charset="0"/>
              </a:rPr>
              <a:t>You will be asked to write a star and a wish for another team. So make sure you are listening.</a:t>
            </a:r>
          </a:p>
        </p:txBody>
      </p:sp>
    </p:spTree>
    <p:extLst>
      <p:ext uri="{BB962C8B-B14F-4D97-AF65-F5344CB8AC3E}">
        <p14:creationId xmlns:p14="http://schemas.microsoft.com/office/powerpoint/2010/main" val="16120040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13B33C-468A-478D-B97A-C989E2DC89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A697A3E-D84F-43C7-BF2C-724FF40B139A}">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784DECE-4B91-4AB3-A669-2D099730DD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7</TotalTime>
  <Words>83</Words>
  <Application>Microsoft Office PowerPoint</Application>
  <PresentationFormat>Widescreen</PresentationFormat>
  <Paragraphs>7</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Ion</vt:lpstr>
      <vt:lpstr>Tuesday 22nd July 2022  L.O: Understand movement, forces and magnets   C: Working Scientifically  </vt:lpstr>
      <vt:lpstr>Let’s start by thinking about what we already know about magnets.</vt:lpstr>
      <vt:lpstr>Now let’s stick in our knowledge organisers and spend 10 minutes exploring and experimenting with the magnets.  Write down any observations you make on your whiteboards, so we can share our findings in 10 minutes. </vt:lpstr>
      <vt:lpstr>Now let’s watch a video and play some games to find out a bit more!</vt:lpstr>
      <vt:lpstr>Your task is to work in small groups and create a fun video for Newsround, explaining what magnets are and how they work.   We will watch these in 30 minutes. You can use posters and props to help you. </vt:lpstr>
      <vt:lpstr>Let’s watch the videos!   Red Pen Question:  You will be asked to write a star and a wish for another team. So make sure you are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1st July 2021  L.O: Understand movement, forces and magnets   C: Working Scientifically  </dc:title>
  <dc:creator>Alice Watton</dc:creator>
  <cp:lastModifiedBy>Alice Watton</cp:lastModifiedBy>
  <cp:revision>3</cp:revision>
  <dcterms:created xsi:type="dcterms:W3CDTF">2021-06-27T15:10:51Z</dcterms:created>
  <dcterms:modified xsi:type="dcterms:W3CDTF">2022-03-20T14:24:59Z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